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7"/>
  </p:handoutMasterIdLst>
  <p:sldIdLst>
    <p:sldId id="257" r:id="rId3"/>
    <p:sldId id="258" r:id="rId5"/>
    <p:sldId id="259" r:id="rId6"/>
    <p:sldId id="260" r:id="rId7"/>
    <p:sldId id="261" r:id="rId8"/>
    <p:sldId id="263" r:id="rId9"/>
    <p:sldId id="264" r:id="rId10"/>
    <p:sldId id="265" r:id="rId11"/>
    <p:sldId id="266" r:id="rId12"/>
    <p:sldId id="268" r:id="rId13"/>
    <p:sldId id="269" r:id="rId14"/>
    <p:sldId id="270" r:id="rId15"/>
    <p:sldId id="271" r:id="rId16"/>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gs" Target="tags/tag170.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fld id="{73C628E8-7631-40AA-9018-2A1E74EC9520}" type="slidenum">
              <a:rPr lang="zh-CN" altLang="en-US"/>
            </a:fld>
            <a:endParaRPr lang="en-US" sz="1200">
              <a:latin typeface="Arial" panose="020B0604020202020204" pitchFamily="34" charset="0"/>
              <a:ea typeface="宋体" panose="02010600030101010101" pitchFamily="2" charset="-122"/>
            </a:endParaRPr>
          </a:p>
        </p:txBody>
      </p:sp>
      <p:sp>
        <p:nvSpPr>
          <p:cNvPr id="113666" name="Rectangle 2"/>
          <p:cNvSpPr>
            <a:spLocks noGrp="1" noRot="1" noChangeAspect="1" noChangeArrowheads="1" noTextEdit="1"/>
          </p:cNvSpPr>
          <p:nvPr>
            <p:ph type="sldImg"/>
          </p:nvPr>
        </p:nvSpPr>
        <p:spPr/>
      </p:sp>
      <p:sp>
        <p:nvSpPr>
          <p:cNvPr id="113667" name="Rectangle 3"/>
          <p:cNvSpPr>
            <a:spLocks noGrp="1" noChangeArrowheads="1"/>
          </p:cNvSpPr>
          <p:nvPr>
            <p:ph type="body" idx="1"/>
          </p:nvPr>
        </p:nvSpPr>
        <p:spPr bwMode="auto">
          <a:xfrm>
            <a:off x="685800" y="4343400"/>
            <a:ext cx="5486400" cy="41148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E611DA1-5E4C-4157-8D98-35F52756B2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7.xml"/><Relationship Id="rId6" Type="http://schemas.openxmlformats.org/officeDocument/2006/relationships/image" Target="../media/image4.png"/><Relationship Id="rId5" Type="http://schemas.microsoft.com/office/2007/relationships/media" Target="../media/media1.mp3"/><Relationship Id="rId4" Type="http://schemas.openxmlformats.org/officeDocument/2006/relationships/audio" Target="../media/media1.mp3"/><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6.jpe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8.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3" Type="http://schemas.openxmlformats.org/officeDocument/2006/relationships/notesSlide" Target="../notesSlides/notesSlide2.xml"/><Relationship Id="rId32" Type="http://schemas.openxmlformats.org/officeDocument/2006/relationships/slideLayout" Target="../slideLayouts/slideLayout7.xml"/><Relationship Id="rId31" Type="http://schemas.openxmlformats.org/officeDocument/2006/relationships/tags" Target="../tags/tag31.xml"/><Relationship Id="rId30" Type="http://schemas.openxmlformats.org/officeDocument/2006/relationships/tags" Target="../tags/tag30.xml"/><Relationship Id="rId3" Type="http://schemas.openxmlformats.org/officeDocument/2006/relationships/tags" Target="../tags/tag3.xml"/><Relationship Id="rId29" Type="http://schemas.openxmlformats.org/officeDocument/2006/relationships/tags" Target="../tags/tag29.xml"/><Relationship Id="rId28" Type="http://schemas.openxmlformats.org/officeDocument/2006/relationships/tags" Target="../tags/tag28.xml"/><Relationship Id="rId27" Type="http://schemas.openxmlformats.org/officeDocument/2006/relationships/tags" Target="../tags/tag27.xml"/><Relationship Id="rId26" Type="http://schemas.openxmlformats.org/officeDocument/2006/relationships/tags" Target="../tags/tag26.xml"/><Relationship Id="rId25" Type="http://schemas.openxmlformats.org/officeDocument/2006/relationships/tags" Target="../tags/tag25.xml"/><Relationship Id="rId24" Type="http://schemas.openxmlformats.org/officeDocument/2006/relationships/tags" Target="../tags/tag24.xml"/><Relationship Id="rId23" Type="http://schemas.openxmlformats.org/officeDocument/2006/relationships/tags" Target="../tags/tag23.xml"/><Relationship Id="rId22" Type="http://schemas.openxmlformats.org/officeDocument/2006/relationships/tags" Target="../tags/tag22.xml"/><Relationship Id="rId21" Type="http://schemas.openxmlformats.org/officeDocument/2006/relationships/tags" Target="../tags/tag21.xml"/><Relationship Id="rId20" Type="http://schemas.openxmlformats.org/officeDocument/2006/relationships/tags" Target="../tags/tag20.xml"/><Relationship Id="rId2" Type="http://schemas.openxmlformats.org/officeDocument/2006/relationships/tags" Target="../tags/tag2.xml"/><Relationship Id="rId19" Type="http://schemas.openxmlformats.org/officeDocument/2006/relationships/tags" Target="../tags/tag19.xml"/><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6.jpe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6.jpe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9" Type="http://schemas.openxmlformats.org/officeDocument/2006/relationships/tags" Target="../tags/tag40.xml"/><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tags" Target="../tags/tag37.xml"/><Relationship Id="rId5" Type="http://schemas.openxmlformats.org/officeDocument/2006/relationships/tags" Target="../tags/tag36.xml"/><Relationship Id="rId49" Type="http://schemas.openxmlformats.org/officeDocument/2006/relationships/notesSlide" Target="../notesSlides/notesSlide7.xml"/><Relationship Id="rId48" Type="http://schemas.openxmlformats.org/officeDocument/2006/relationships/slideLayout" Target="../slideLayouts/slideLayout7.xml"/><Relationship Id="rId47" Type="http://schemas.openxmlformats.org/officeDocument/2006/relationships/tags" Target="../tags/tag77.xml"/><Relationship Id="rId46" Type="http://schemas.openxmlformats.org/officeDocument/2006/relationships/tags" Target="../tags/tag76.xml"/><Relationship Id="rId45" Type="http://schemas.openxmlformats.org/officeDocument/2006/relationships/tags" Target="../tags/tag75.xml"/><Relationship Id="rId44" Type="http://schemas.openxmlformats.org/officeDocument/2006/relationships/tags" Target="../tags/tag74.xml"/><Relationship Id="rId43" Type="http://schemas.openxmlformats.org/officeDocument/2006/relationships/tags" Target="../tags/tag73.xml"/><Relationship Id="rId42" Type="http://schemas.openxmlformats.org/officeDocument/2006/relationships/tags" Target="../tags/tag72.xml"/><Relationship Id="rId41" Type="http://schemas.openxmlformats.org/officeDocument/2006/relationships/tags" Target="../tags/tag71.xml"/><Relationship Id="rId40" Type="http://schemas.openxmlformats.org/officeDocument/2006/relationships/tags" Target="../tags/tag70.xml"/><Relationship Id="rId4" Type="http://schemas.openxmlformats.org/officeDocument/2006/relationships/tags" Target="../tags/tag35.xml"/><Relationship Id="rId39" Type="http://schemas.openxmlformats.org/officeDocument/2006/relationships/tags" Target="../tags/tag69.xml"/><Relationship Id="rId38" Type="http://schemas.openxmlformats.org/officeDocument/2006/relationships/tags" Target="../tags/tag68.xml"/><Relationship Id="rId37" Type="http://schemas.openxmlformats.org/officeDocument/2006/relationships/tags" Target="../tags/tag67.xml"/><Relationship Id="rId36" Type="http://schemas.openxmlformats.org/officeDocument/2006/relationships/tags" Target="../tags/tag66.xml"/><Relationship Id="rId35" Type="http://schemas.openxmlformats.org/officeDocument/2006/relationships/tags" Target="../tags/tag65.xml"/><Relationship Id="rId34" Type="http://schemas.openxmlformats.org/officeDocument/2006/relationships/tags" Target="../tags/tag64.xml"/><Relationship Id="rId33" Type="http://schemas.openxmlformats.org/officeDocument/2006/relationships/tags" Target="../tags/tag63.xml"/><Relationship Id="rId32" Type="http://schemas.openxmlformats.org/officeDocument/2006/relationships/tags" Target="../tags/tag62.xml"/><Relationship Id="rId31" Type="http://schemas.openxmlformats.org/officeDocument/2006/relationships/image" Target="../media/image7.jpeg"/><Relationship Id="rId30" Type="http://schemas.openxmlformats.org/officeDocument/2006/relationships/tags" Target="../tags/tag61.xml"/><Relationship Id="rId3" Type="http://schemas.openxmlformats.org/officeDocument/2006/relationships/tags" Target="../tags/tag34.xml"/><Relationship Id="rId29" Type="http://schemas.openxmlformats.org/officeDocument/2006/relationships/tags" Target="../tags/tag60.xml"/><Relationship Id="rId28" Type="http://schemas.openxmlformats.org/officeDocument/2006/relationships/tags" Target="../tags/tag59.xml"/><Relationship Id="rId27" Type="http://schemas.openxmlformats.org/officeDocument/2006/relationships/tags" Target="../tags/tag58.xml"/><Relationship Id="rId26" Type="http://schemas.openxmlformats.org/officeDocument/2006/relationships/tags" Target="../tags/tag57.xml"/><Relationship Id="rId25" Type="http://schemas.openxmlformats.org/officeDocument/2006/relationships/tags" Target="../tags/tag56.xml"/><Relationship Id="rId24" Type="http://schemas.openxmlformats.org/officeDocument/2006/relationships/tags" Target="../tags/tag55.xml"/><Relationship Id="rId23" Type="http://schemas.openxmlformats.org/officeDocument/2006/relationships/tags" Target="../tags/tag54.xml"/><Relationship Id="rId22" Type="http://schemas.openxmlformats.org/officeDocument/2006/relationships/tags" Target="../tags/tag53.xml"/><Relationship Id="rId21" Type="http://schemas.openxmlformats.org/officeDocument/2006/relationships/tags" Target="../tags/tag52.xml"/><Relationship Id="rId20" Type="http://schemas.openxmlformats.org/officeDocument/2006/relationships/tags" Target="../tags/tag51.xml"/><Relationship Id="rId2" Type="http://schemas.openxmlformats.org/officeDocument/2006/relationships/tags" Target="../tags/tag33.xml"/><Relationship Id="rId19" Type="http://schemas.openxmlformats.org/officeDocument/2006/relationships/tags" Target="../tags/tag50.xml"/><Relationship Id="rId18" Type="http://schemas.openxmlformats.org/officeDocument/2006/relationships/tags" Target="../tags/tag49.xml"/><Relationship Id="rId17" Type="http://schemas.openxmlformats.org/officeDocument/2006/relationships/tags" Target="../tags/tag48.xml"/><Relationship Id="rId16" Type="http://schemas.openxmlformats.org/officeDocument/2006/relationships/tags" Target="../tags/tag47.xml"/><Relationship Id="rId15" Type="http://schemas.openxmlformats.org/officeDocument/2006/relationships/tags" Target="../tags/tag46.xml"/><Relationship Id="rId14" Type="http://schemas.openxmlformats.org/officeDocument/2006/relationships/tags" Target="../tags/tag45.xml"/><Relationship Id="rId13" Type="http://schemas.openxmlformats.org/officeDocument/2006/relationships/tags" Target="../tags/tag44.xml"/><Relationship Id="rId12" Type="http://schemas.openxmlformats.org/officeDocument/2006/relationships/tags" Target="../tags/tag43.xml"/><Relationship Id="rId11" Type="http://schemas.openxmlformats.org/officeDocument/2006/relationships/tags" Target="../tags/tag42.xml"/><Relationship Id="rId10" Type="http://schemas.openxmlformats.org/officeDocument/2006/relationships/tags" Target="../tags/tag41.xml"/><Relationship Id="rId1" Type="http://schemas.openxmlformats.org/officeDocument/2006/relationships/tags" Target="../tags/tag32.xml"/></Relationships>
</file>

<file path=ppt/slides/_rels/slide8.xml.rels><?xml version="1.0" encoding="UTF-8" standalone="yes"?>
<Relationships xmlns="http://schemas.openxmlformats.org/package/2006/relationships"><Relationship Id="rId9" Type="http://schemas.openxmlformats.org/officeDocument/2006/relationships/tags" Target="../tags/tag86.xml"/><Relationship Id="rId8" Type="http://schemas.openxmlformats.org/officeDocument/2006/relationships/tags" Target="../tags/tag85.xml"/><Relationship Id="rId7" Type="http://schemas.openxmlformats.org/officeDocument/2006/relationships/tags" Target="../tags/tag84.xml"/><Relationship Id="rId6" Type="http://schemas.openxmlformats.org/officeDocument/2006/relationships/tags" Target="../tags/tag83.xml"/><Relationship Id="rId5" Type="http://schemas.openxmlformats.org/officeDocument/2006/relationships/tags" Target="../tags/tag82.xml"/><Relationship Id="rId49" Type="http://schemas.openxmlformats.org/officeDocument/2006/relationships/notesSlide" Target="../notesSlides/notesSlide8.xml"/><Relationship Id="rId48" Type="http://schemas.openxmlformats.org/officeDocument/2006/relationships/slideLayout" Target="../slideLayouts/slideLayout7.xml"/><Relationship Id="rId47" Type="http://schemas.openxmlformats.org/officeDocument/2006/relationships/tags" Target="../tags/tag123.xml"/><Relationship Id="rId46" Type="http://schemas.openxmlformats.org/officeDocument/2006/relationships/tags" Target="../tags/tag122.xml"/><Relationship Id="rId45" Type="http://schemas.openxmlformats.org/officeDocument/2006/relationships/tags" Target="../tags/tag121.xml"/><Relationship Id="rId44" Type="http://schemas.openxmlformats.org/officeDocument/2006/relationships/tags" Target="../tags/tag120.xml"/><Relationship Id="rId43" Type="http://schemas.openxmlformats.org/officeDocument/2006/relationships/tags" Target="../tags/tag119.xml"/><Relationship Id="rId42" Type="http://schemas.openxmlformats.org/officeDocument/2006/relationships/tags" Target="../tags/tag118.xml"/><Relationship Id="rId41" Type="http://schemas.openxmlformats.org/officeDocument/2006/relationships/tags" Target="../tags/tag117.xml"/><Relationship Id="rId40" Type="http://schemas.openxmlformats.org/officeDocument/2006/relationships/tags" Target="../tags/tag116.xml"/><Relationship Id="rId4" Type="http://schemas.openxmlformats.org/officeDocument/2006/relationships/tags" Target="../tags/tag81.xml"/><Relationship Id="rId39" Type="http://schemas.openxmlformats.org/officeDocument/2006/relationships/tags" Target="../tags/tag115.xml"/><Relationship Id="rId38" Type="http://schemas.openxmlformats.org/officeDocument/2006/relationships/tags" Target="../tags/tag114.xml"/><Relationship Id="rId37" Type="http://schemas.openxmlformats.org/officeDocument/2006/relationships/tags" Target="../tags/tag113.xml"/><Relationship Id="rId36" Type="http://schemas.openxmlformats.org/officeDocument/2006/relationships/tags" Target="../tags/tag112.xml"/><Relationship Id="rId35" Type="http://schemas.openxmlformats.org/officeDocument/2006/relationships/tags" Target="../tags/tag111.xml"/><Relationship Id="rId34" Type="http://schemas.openxmlformats.org/officeDocument/2006/relationships/tags" Target="../tags/tag110.xml"/><Relationship Id="rId33" Type="http://schemas.openxmlformats.org/officeDocument/2006/relationships/tags" Target="../tags/tag109.xml"/><Relationship Id="rId32" Type="http://schemas.openxmlformats.org/officeDocument/2006/relationships/tags" Target="../tags/tag108.xml"/><Relationship Id="rId31" Type="http://schemas.openxmlformats.org/officeDocument/2006/relationships/image" Target="../media/image7.jpeg"/><Relationship Id="rId30" Type="http://schemas.openxmlformats.org/officeDocument/2006/relationships/tags" Target="../tags/tag107.xml"/><Relationship Id="rId3" Type="http://schemas.openxmlformats.org/officeDocument/2006/relationships/tags" Target="../tags/tag80.xml"/><Relationship Id="rId29" Type="http://schemas.openxmlformats.org/officeDocument/2006/relationships/tags" Target="../tags/tag106.xml"/><Relationship Id="rId28" Type="http://schemas.openxmlformats.org/officeDocument/2006/relationships/tags" Target="../tags/tag105.xml"/><Relationship Id="rId27" Type="http://schemas.openxmlformats.org/officeDocument/2006/relationships/tags" Target="../tags/tag104.xml"/><Relationship Id="rId26" Type="http://schemas.openxmlformats.org/officeDocument/2006/relationships/tags" Target="../tags/tag103.xml"/><Relationship Id="rId25" Type="http://schemas.openxmlformats.org/officeDocument/2006/relationships/tags" Target="../tags/tag102.xml"/><Relationship Id="rId24" Type="http://schemas.openxmlformats.org/officeDocument/2006/relationships/tags" Target="../tags/tag101.xml"/><Relationship Id="rId23" Type="http://schemas.openxmlformats.org/officeDocument/2006/relationships/tags" Target="../tags/tag100.xml"/><Relationship Id="rId22" Type="http://schemas.openxmlformats.org/officeDocument/2006/relationships/tags" Target="../tags/tag99.xml"/><Relationship Id="rId21" Type="http://schemas.openxmlformats.org/officeDocument/2006/relationships/tags" Target="../tags/tag98.xml"/><Relationship Id="rId20" Type="http://schemas.openxmlformats.org/officeDocument/2006/relationships/tags" Target="../tags/tag97.xml"/><Relationship Id="rId2" Type="http://schemas.openxmlformats.org/officeDocument/2006/relationships/tags" Target="../tags/tag79.xml"/><Relationship Id="rId19" Type="http://schemas.openxmlformats.org/officeDocument/2006/relationships/tags" Target="../tags/tag96.xml"/><Relationship Id="rId18" Type="http://schemas.openxmlformats.org/officeDocument/2006/relationships/tags" Target="../tags/tag95.xml"/><Relationship Id="rId17" Type="http://schemas.openxmlformats.org/officeDocument/2006/relationships/tags" Target="../tags/tag94.xml"/><Relationship Id="rId16" Type="http://schemas.openxmlformats.org/officeDocument/2006/relationships/tags" Target="../tags/tag93.xml"/><Relationship Id="rId15" Type="http://schemas.openxmlformats.org/officeDocument/2006/relationships/tags" Target="../tags/tag92.xml"/><Relationship Id="rId14" Type="http://schemas.openxmlformats.org/officeDocument/2006/relationships/tags" Target="../tags/tag91.xml"/><Relationship Id="rId13" Type="http://schemas.openxmlformats.org/officeDocument/2006/relationships/tags" Target="../tags/tag90.xml"/><Relationship Id="rId12" Type="http://schemas.openxmlformats.org/officeDocument/2006/relationships/tags" Target="../tags/tag89.xml"/><Relationship Id="rId11" Type="http://schemas.openxmlformats.org/officeDocument/2006/relationships/tags" Target="../tags/tag88.xml"/><Relationship Id="rId10" Type="http://schemas.openxmlformats.org/officeDocument/2006/relationships/tags" Target="../tags/tag87.xml"/><Relationship Id="rId1" Type="http://schemas.openxmlformats.org/officeDocument/2006/relationships/tags" Target="../tags/tag78.xml"/></Relationships>
</file>

<file path=ppt/slides/_rels/slide9.xml.rels><?xml version="1.0" encoding="UTF-8" standalone="yes"?>
<Relationships xmlns="http://schemas.openxmlformats.org/package/2006/relationships"><Relationship Id="rId9" Type="http://schemas.openxmlformats.org/officeDocument/2006/relationships/tags" Target="../tags/tag132.xml"/><Relationship Id="rId8" Type="http://schemas.openxmlformats.org/officeDocument/2006/relationships/tags" Target="../tags/tag131.xml"/><Relationship Id="rId7" Type="http://schemas.openxmlformats.org/officeDocument/2006/relationships/tags" Target="../tags/tag130.xml"/><Relationship Id="rId6" Type="http://schemas.openxmlformats.org/officeDocument/2006/relationships/tags" Target="../tags/tag129.xml"/><Relationship Id="rId5" Type="http://schemas.openxmlformats.org/officeDocument/2006/relationships/tags" Target="../tags/tag128.xml"/><Relationship Id="rId49" Type="http://schemas.openxmlformats.org/officeDocument/2006/relationships/notesSlide" Target="../notesSlides/notesSlide9.xml"/><Relationship Id="rId48" Type="http://schemas.openxmlformats.org/officeDocument/2006/relationships/slideLayout" Target="../slideLayouts/slideLayout7.xml"/><Relationship Id="rId47" Type="http://schemas.openxmlformats.org/officeDocument/2006/relationships/tags" Target="../tags/tag169.xml"/><Relationship Id="rId46" Type="http://schemas.openxmlformats.org/officeDocument/2006/relationships/tags" Target="../tags/tag168.xml"/><Relationship Id="rId45" Type="http://schemas.openxmlformats.org/officeDocument/2006/relationships/tags" Target="../tags/tag167.xml"/><Relationship Id="rId44" Type="http://schemas.openxmlformats.org/officeDocument/2006/relationships/tags" Target="../tags/tag166.xml"/><Relationship Id="rId43" Type="http://schemas.openxmlformats.org/officeDocument/2006/relationships/tags" Target="../tags/tag165.xml"/><Relationship Id="rId42" Type="http://schemas.openxmlformats.org/officeDocument/2006/relationships/tags" Target="../tags/tag164.xml"/><Relationship Id="rId41" Type="http://schemas.openxmlformats.org/officeDocument/2006/relationships/tags" Target="../tags/tag163.xml"/><Relationship Id="rId40" Type="http://schemas.openxmlformats.org/officeDocument/2006/relationships/tags" Target="../tags/tag162.xml"/><Relationship Id="rId4" Type="http://schemas.openxmlformats.org/officeDocument/2006/relationships/tags" Target="../tags/tag127.xml"/><Relationship Id="rId39" Type="http://schemas.openxmlformats.org/officeDocument/2006/relationships/tags" Target="../tags/tag161.xml"/><Relationship Id="rId38" Type="http://schemas.openxmlformats.org/officeDocument/2006/relationships/tags" Target="../tags/tag160.xml"/><Relationship Id="rId37" Type="http://schemas.openxmlformats.org/officeDocument/2006/relationships/tags" Target="../tags/tag159.xml"/><Relationship Id="rId36" Type="http://schemas.openxmlformats.org/officeDocument/2006/relationships/tags" Target="../tags/tag158.xml"/><Relationship Id="rId35" Type="http://schemas.openxmlformats.org/officeDocument/2006/relationships/tags" Target="../tags/tag157.xml"/><Relationship Id="rId34" Type="http://schemas.openxmlformats.org/officeDocument/2006/relationships/tags" Target="../tags/tag156.xml"/><Relationship Id="rId33" Type="http://schemas.openxmlformats.org/officeDocument/2006/relationships/tags" Target="../tags/tag155.xml"/><Relationship Id="rId32" Type="http://schemas.openxmlformats.org/officeDocument/2006/relationships/tags" Target="../tags/tag154.xml"/><Relationship Id="rId31" Type="http://schemas.openxmlformats.org/officeDocument/2006/relationships/image" Target="../media/image7.jpeg"/><Relationship Id="rId30" Type="http://schemas.openxmlformats.org/officeDocument/2006/relationships/tags" Target="../tags/tag153.xml"/><Relationship Id="rId3" Type="http://schemas.openxmlformats.org/officeDocument/2006/relationships/tags" Target="../tags/tag126.xml"/><Relationship Id="rId29" Type="http://schemas.openxmlformats.org/officeDocument/2006/relationships/tags" Target="../tags/tag152.xml"/><Relationship Id="rId28" Type="http://schemas.openxmlformats.org/officeDocument/2006/relationships/tags" Target="../tags/tag151.xml"/><Relationship Id="rId27" Type="http://schemas.openxmlformats.org/officeDocument/2006/relationships/tags" Target="../tags/tag150.xml"/><Relationship Id="rId26" Type="http://schemas.openxmlformats.org/officeDocument/2006/relationships/tags" Target="../tags/tag149.xml"/><Relationship Id="rId25" Type="http://schemas.openxmlformats.org/officeDocument/2006/relationships/tags" Target="../tags/tag148.xml"/><Relationship Id="rId24" Type="http://schemas.openxmlformats.org/officeDocument/2006/relationships/tags" Target="../tags/tag147.xml"/><Relationship Id="rId23" Type="http://schemas.openxmlformats.org/officeDocument/2006/relationships/tags" Target="../tags/tag146.xml"/><Relationship Id="rId22" Type="http://schemas.openxmlformats.org/officeDocument/2006/relationships/tags" Target="../tags/tag145.xml"/><Relationship Id="rId21" Type="http://schemas.openxmlformats.org/officeDocument/2006/relationships/tags" Target="../tags/tag144.xml"/><Relationship Id="rId20" Type="http://schemas.openxmlformats.org/officeDocument/2006/relationships/tags" Target="../tags/tag143.xml"/><Relationship Id="rId2" Type="http://schemas.openxmlformats.org/officeDocument/2006/relationships/tags" Target="../tags/tag125.xml"/><Relationship Id="rId19" Type="http://schemas.openxmlformats.org/officeDocument/2006/relationships/tags" Target="../tags/tag142.xml"/><Relationship Id="rId18" Type="http://schemas.openxmlformats.org/officeDocument/2006/relationships/tags" Target="../tags/tag141.xml"/><Relationship Id="rId17" Type="http://schemas.openxmlformats.org/officeDocument/2006/relationships/tags" Target="../tags/tag140.xml"/><Relationship Id="rId16" Type="http://schemas.openxmlformats.org/officeDocument/2006/relationships/tags" Target="../tags/tag139.xml"/><Relationship Id="rId15" Type="http://schemas.openxmlformats.org/officeDocument/2006/relationships/tags" Target="../tags/tag138.xml"/><Relationship Id="rId14" Type="http://schemas.openxmlformats.org/officeDocument/2006/relationships/tags" Target="../tags/tag137.xml"/><Relationship Id="rId13" Type="http://schemas.openxmlformats.org/officeDocument/2006/relationships/tags" Target="../tags/tag136.xml"/><Relationship Id="rId12" Type="http://schemas.openxmlformats.org/officeDocument/2006/relationships/tags" Target="../tags/tag135.xml"/><Relationship Id="rId11" Type="http://schemas.openxmlformats.org/officeDocument/2006/relationships/tags" Target="../tags/tag134.xml"/><Relationship Id="rId10" Type="http://schemas.openxmlformats.org/officeDocument/2006/relationships/tags" Target="../tags/tag133.xml"/><Relationship Id="rId1" Type="http://schemas.openxmlformats.org/officeDocument/2006/relationships/tags" Target="../tags/tag1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40" name="Rectangle 548"/>
          <p:cNvSpPr>
            <a:spLocks noChangeArrowheads="1"/>
          </p:cNvSpPr>
          <p:nvPr/>
        </p:nvSpPr>
        <p:spPr bwMode="auto">
          <a:xfrm>
            <a:off x="4916" y="189"/>
            <a:ext cx="12182169" cy="6857625"/>
          </a:xfrm>
          <a:prstGeom prst="rect">
            <a:avLst/>
          </a:prstGeom>
          <a:solidFill>
            <a:srgbClr val="29292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705"/>
          </a:p>
        </p:txBody>
      </p:sp>
      <p:pic>
        <p:nvPicPr>
          <p:cNvPr id="1026" name="Picture 2" descr="C:\Documents and Settings\Administrator\桌面\4.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031" y="188"/>
            <a:ext cx="12180053" cy="684384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Documents and Settings\Administrator\桌面\5.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3318" t="36479" r="12247"/>
          <a:stretch>
            <a:fillRect/>
          </a:stretch>
        </p:blipFill>
        <p:spPr bwMode="auto">
          <a:xfrm>
            <a:off x="2814633" y="1360642"/>
            <a:ext cx="7875511" cy="4362404"/>
          </a:xfrm>
          <a:prstGeom prst="rect">
            <a:avLst/>
          </a:prstGeom>
          <a:noFill/>
          <a:extLst>
            <a:ext uri="{909E8E84-426E-40DD-AFC4-6F175D3DCCD1}">
              <a14:hiddenFill xmlns:a14="http://schemas.microsoft.com/office/drawing/2010/main">
                <a:solidFill>
                  <a:srgbClr val="FFFFFF"/>
                </a:solidFill>
              </a14:hiddenFill>
            </a:ext>
          </a:extLst>
        </p:spPr>
      </p:pic>
      <p:sp>
        <p:nvSpPr>
          <p:cNvPr id="93" name="TextBox 92"/>
          <p:cNvSpPr txBox="1">
            <a:spLocks noChangeArrowheads="1"/>
          </p:cNvSpPr>
          <p:nvPr/>
        </p:nvSpPr>
        <p:spPr bwMode="auto">
          <a:xfrm>
            <a:off x="1308445" y="5168119"/>
            <a:ext cx="5239961" cy="423545"/>
          </a:xfrm>
          <a:prstGeom prst="rect">
            <a:avLst/>
          </a:prstGeom>
          <a:noFill/>
          <a:ln>
            <a:noFill/>
          </a:ln>
          <a:extLst>
            <a:ext uri="{909E8E84-426E-40DD-AFC4-6F175D3DCCD1}">
              <a14:hiddenFill xmlns:a14="http://schemas.microsoft.com/office/drawing/2010/main">
                <a:solidFill>
                  <a:srgbClr val="CC0000">
                    <a:alpha val="89999"/>
                  </a:srgbClr>
                </a:solidFill>
              </a14:hiddenFill>
            </a:ext>
            <a:ext uri="{91240B29-F687-4F45-9708-019B960494DF}">
              <a14:hiddenLine xmlns:a14="http://schemas.microsoft.com/office/drawing/2010/main" w="9525">
                <a:solidFill>
                  <a:srgbClr val="000000"/>
                </a:solidFill>
                <a:miter lim="800000"/>
                <a:headEnd/>
                <a:tailEnd/>
              </a14:hiddenLine>
            </a:ext>
          </a:extLst>
        </p:spPr>
        <p:txBody>
          <a:bodyPr lIns="158522" tIns="79262" rIns="158522" bIns="79262">
            <a:spAutoFit/>
          </a:bodyPr>
          <a:lstStyle>
            <a:lvl1pPr defTabSz="1190625">
              <a:defRPr sz="1400">
                <a:solidFill>
                  <a:schemeClr val="tx1"/>
                </a:solidFill>
                <a:latin typeface="微软雅黑" panose="020B0503020204020204" charset="-122"/>
                <a:ea typeface="微软雅黑" panose="020B0503020204020204" charset="-122"/>
              </a:defRPr>
            </a:lvl1pPr>
            <a:lvl2pPr marL="967105" indent="-371475" defTabSz="1190625">
              <a:defRPr sz="1400">
                <a:solidFill>
                  <a:schemeClr val="tx1"/>
                </a:solidFill>
                <a:latin typeface="微软雅黑" panose="020B0503020204020204" charset="-122"/>
                <a:ea typeface="微软雅黑" panose="020B0503020204020204" charset="-122"/>
              </a:defRPr>
            </a:lvl2pPr>
            <a:lvl3pPr marL="1487805" indent="-297180" defTabSz="1190625">
              <a:defRPr sz="1400">
                <a:solidFill>
                  <a:schemeClr val="tx1"/>
                </a:solidFill>
                <a:latin typeface="微软雅黑" panose="020B0503020204020204" charset="-122"/>
                <a:ea typeface="微软雅黑" panose="020B0503020204020204" charset="-122"/>
              </a:defRPr>
            </a:lvl3pPr>
            <a:lvl4pPr marL="2082800" indent="-298450" defTabSz="1190625">
              <a:defRPr sz="1400">
                <a:solidFill>
                  <a:schemeClr val="tx1"/>
                </a:solidFill>
                <a:latin typeface="微软雅黑" panose="020B0503020204020204" charset="-122"/>
                <a:ea typeface="微软雅黑" panose="020B0503020204020204" charset="-122"/>
              </a:defRPr>
            </a:lvl4pPr>
            <a:lvl5pPr marL="2678430" indent="-298450" defTabSz="1190625">
              <a:defRPr sz="1400">
                <a:solidFill>
                  <a:schemeClr val="tx1"/>
                </a:solidFill>
                <a:latin typeface="微软雅黑" panose="020B0503020204020204" charset="-122"/>
                <a:ea typeface="微软雅黑" panose="020B0503020204020204" charset="-122"/>
              </a:defRPr>
            </a:lvl5pPr>
            <a:lvl6pPr marL="3135630" indent="-29845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6pPr>
            <a:lvl7pPr marL="3592830" indent="-29845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7pPr>
            <a:lvl8pPr marL="4050030" indent="-29845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8pPr>
            <a:lvl9pPr marL="4507230" indent="-29845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9pPr>
          </a:lstStyle>
          <a:p>
            <a:pPr eaLnBrk="1" fontAlgn="base" hangingPunct="1">
              <a:buClrTx/>
              <a:buSzTx/>
              <a:buFontTx/>
              <a:buNone/>
            </a:pPr>
            <a:r>
              <a:rPr lang="zh-CN" altLang="en-US" sz="1730" b="1" dirty="0" smtClean="0">
                <a:solidFill>
                  <a:srgbClr val="25D5FF"/>
                </a:solidFill>
                <a:latin typeface="Verdana" panose="020B0604030504040204" pitchFamily="34" charset="0"/>
              </a:rPr>
              <a:t>皇怡   汇报时间：</a:t>
            </a:r>
            <a:r>
              <a:rPr lang="en-US" altLang="zh-CN" sz="1730" b="1" dirty="0" smtClean="0">
                <a:solidFill>
                  <a:srgbClr val="25D5FF"/>
                </a:solidFill>
                <a:latin typeface="Verdana" panose="020B0604030504040204" pitchFamily="34" charset="0"/>
              </a:rPr>
              <a:t>2024</a:t>
            </a:r>
            <a:r>
              <a:rPr lang="zh-CN" altLang="en-US" sz="1730" b="1" dirty="0" smtClean="0">
                <a:solidFill>
                  <a:srgbClr val="25D5FF"/>
                </a:solidFill>
                <a:latin typeface="Verdana" panose="020B0604030504040204" pitchFamily="34" charset="0"/>
              </a:rPr>
              <a:t>年</a:t>
            </a:r>
            <a:r>
              <a:rPr lang="en-US" altLang="zh-CN" sz="1730" b="1" dirty="0" smtClean="0">
                <a:solidFill>
                  <a:srgbClr val="25D5FF"/>
                </a:solidFill>
                <a:latin typeface="Verdana" panose="020B0604030504040204" pitchFamily="34" charset="0"/>
              </a:rPr>
              <a:t>10</a:t>
            </a:r>
            <a:r>
              <a:rPr lang="zh-CN" altLang="en-US" sz="1730" b="1" dirty="0" smtClean="0">
                <a:solidFill>
                  <a:srgbClr val="25D5FF"/>
                </a:solidFill>
                <a:latin typeface="Verdana" panose="020B0604030504040204" pitchFamily="34" charset="0"/>
              </a:rPr>
              <a:t>月</a:t>
            </a:r>
            <a:r>
              <a:rPr lang="en-US" altLang="zh-CN" sz="1730" b="1" dirty="0" smtClean="0">
                <a:solidFill>
                  <a:srgbClr val="25D5FF"/>
                </a:solidFill>
                <a:latin typeface="Verdana" panose="020B0604030504040204" pitchFamily="34" charset="0"/>
              </a:rPr>
              <a:t>29</a:t>
            </a:r>
            <a:r>
              <a:rPr lang="zh-CN" altLang="en-US" sz="1730" b="1" dirty="0" smtClean="0">
                <a:solidFill>
                  <a:srgbClr val="25D5FF"/>
                </a:solidFill>
                <a:latin typeface="Verdana" panose="020B0604030504040204" pitchFamily="34" charset="0"/>
              </a:rPr>
              <a:t>日</a:t>
            </a:r>
            <a:endParaRPr lang="zh-CN" altLang="en-US" sz="1730" b="1" dirty="0" smtClean="0">
              <a:solidFill>
                <a:srgbClr val="25D5FF"/>
              </a:solidFill>
              <a:latin typeface="Verdana" panose="020B0604030504040204" pitchFamily="34" charset="0"/>
            </a:endParaRPr>
          </a:p>
        </p:txBody>
      </p:sp>
      <p:pic>
        <p:nvPicPr>
          <p:cNvPr id="111143" name="Picture 551" descr="12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8168" y="3633762"/>
            <a:ext cx="5887025" cy="2962544"/>
          </a:xfrm>
          <a:prstGeom prst="rect">
            <a:avLst/>
          </a:prstGeom>
          <a:noFill/>
          <a:extLst>
            <a:ext uri="{909E8E84-426E-40DD-AFC4-6F175D3DCCD1}">
              <a14:hiddenFill xmlns:a14="http://schemas.microsoft.com/office/drawing/2010/main">
                <a:solidFill>
                  <a:srgbClr val="FFFFFF"/>
                </a:solidFill>
              </a14:hiddenFill>
            </a:ext>
          </a:extLst>
        </p:spPr>
      </p:pic>
      <p:sp>
        <p:nvSpPr>
          <p:cNvPr id="111128" name="Rectangle 536"/>
          <p:cNvSpPr>
            <a:spLocks noChangeArrowheads="1"/>
          </p:cNvSpPr>
          <p:nvPr/>
        </p:nvSpPr>
        <p:spPr bwMode="auto">
          <a:xfrm>
            <a:off x="702020" y="4334093"/>
            <a:ext cx="5104627" cy="1698558"/>
          </a:xfrm>
          <a:prstGeom prst="rect">
            <a:avLst/>
          </a:prstGeom>
          <a:solidFill>
            <a:srgbClr val="FFFFFF">
              <a:alpha val="10001"/>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1705"/>
          </a:p>
        </p:txBody>
      </p:sp>
      <p:sp>
        <p:nvSpPr>
          <p:cNvPr id="110984" name="Text Box 392"/>
          <p:cNvSpPr txBox="1">
            <a:spLocks noChangeArrowheads="1"/>
          </p:cNvSpPr>
          <p:nvPr/>
        </p:nvSpPr>
        <p:spPr bwMode="auto">
          <a:xfrm>
            <a:off x="580108" y="4334093"/>
            <a:ext cx="5441911" cy="834390"/>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58522" tIns="79262" rIns="158522" bIns="79262">
            <a:spAutoFit/>
          </a:bodyPr>
          <a:lstStyle>
            <a:lvl1pPr defTabSz="1190625">
              <a:defRPr sz="1400">
                <a:solidFill>
                  <a:schemeClr val="tx1"/>
                </a:solidFill>
                <a:latin typeface="微软雅黑" panose="020B0503020204020204" charset="-122"/>
                <a:ea typeface="微软雅黑" panose="020B0503020204020204" charset="-122"/>
              </a:defRPr>
            </a:lvl1pPr>
            <a:lvl2pPr marL="595630" defTabSz="1190625">
              <a:defRPr sz="1400">
                <a:solidFill>
                  <a:schemeClr val="tx1"/>
                </a:solidFill>
                <a:latin typeface="微软雅黑" panose="020B0503020204020204" charset="-122"/>
                <a:ea typeface="微软雅黑" panose="020B0503020204020204" charset="-122"/>
              </a:defRPr>
            </a:lvl2pPr>
            <a:lvl3pPr marL="1190625" defTabSz="1190625">
              <a:defRPr sz="1400">
                <a:solidFill>
                  <a:schemeClr val="tx1"/>
                </a:solidFill>
                <a:latin typeface="微软雅黑" panose="020B0503020204020204" charset="-122"/>
                <a:ea typeface="微软雅黑" panose="020B0503020204020204" charset="-122"/>
              </a:defRPr>
            </a:lvl3pPr>
            <a:lvl4pPr marL="1784350" defTabSz="1190625">
              <a:defRPr sz="1400">
                <a:solidFill>
                  <a:schemeClr val="tx1"/>
                </a:solidFill>
                <a:latin typeface="微软雅黑" panose="020B0503020204020204" charset="-122"/>
                <a:ea typeface="微软雅黑" panose="020B0503020204020204" charset="-122"/>
              </a:defRPr>
            </a:lvl4pPr>
            <a:lvl5pPr marL="2379980" defTabSz="1190625">
              <a:defRPr sz="1400">
                <a:solidFill>
                  <a:schemeClr val="tx1"/>
                </a:solidFill>
                <a:latin typeface="微软雅黑" panose="020B0503020204020204" charset="-122"/>
                <a:ea typeface="微软雅黑" panose="020B0503020204020204" charset="-122"/>
              </a:defRPr>
            </a:lvl5pPr>
            <a:lvl6pPr marL="283718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6pPr>
            <a:lvl7pPr marL="329438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7pPr>
            <a:lvl8pPr marL="375158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8pPr>
            <a:lvl9pPr marL="420878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9pPr>
          </a:lstStyle>
          <a:p>
            <a:pPr algn="ctr">
              <a:spcBef>
                <a:spcPct val="50000"/>
              </a:spcBef>
            </a:pPr>
            <a:r>
              <a:rPr lang="zh-CN" altLang="en-US" sz="4400" b="1" dirty="0" smtClean="0">
                <a:solidFill>
                  <a:srgbClr val="25D5FF"/>
                </a:solidFill>
              </a:rPr>
              <a:t>第一次小组汇报</a:t>
            </a:r>
            <a:endParaRPr lang="en-US" altLang="zh-CN" sz="4400" b="1" dirty="0">
              <a:solidFill>
                <a:srgbClr val="25D5FF"/>
              </a:solidFill>
            </a:endParaRPr>
          </a:p>
        </p:txBody>
      </p:sp>
      <p:pic>
        <p:nvPicPr>
          <p:cNvPr id="2" name="Chairlift - Bruises">
            <a:hlinkClick r:id="" action="ppaction://media"/>
          </p:cNvPr>
          <p:cNvPicPr>
            <a:picLocks noChangeAspect="1"/>
          </p:cNvPicPr>
          <p:nvPr>
            <a:audioFile r:link="rId4"/>
            <p:extLst>
              <p:ext uri="{DAA4B4D4-6D71-4841-9C94-3DE7FCFB9230}">
                <p14:media xmlns:p14="http://schemas.microsoft.com/office/powerpoint/2010/main" r:embed="rId5"/>
              </p:ext>
            </p:extLst>
          </p:nvPr>
        </p:nvPicPr>
        <p:blipFill>
          <a:blip r:embed="rId6"/>
          <a:stretch>
            <a:fillRect/>
          </a:stretch>
        </p:blipFill>
        <p:spPr>
          <a:xfrm>
            <a:off x="5807004" y="-666341"/>
            <a:ext cx="577991" cy="577991"/>
          </a:xfrm>
          <a:prstGeom prst="rect">
            <a:avLst/>
          </a:prstGeom>
        </p:spPr>
      </p:pic>
      <p:sp>
        <p:nvSpPr>
          <p:cNvPr id="3" name="Text Box 392" descr="7b0a2020202022776f7264617274223a2022220a7d0a"/>
          <p:cNvSpPr txBox="1">
            <a:spLocks noChangeArrowheads="1"/>
          </p:cNvSpPr>
          <p:nvPr/>
        </p:nvSpPr>
        <p:spPr bwMode="auto">
          <a:xfrm>
            <a:off x="1423670" y="1056640"/>
            <a:ext cx="9792335" cy="2576830"/>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58522" tIns="79262" rIns="158522" bIns="79262">
            <a:noAutofit/>
            <a:scene3d>
              <a:camera prst="orthographicFront"/>
              <a:lightRig rig="threePt" dir="t"/>
            </a:scene3d>
          </a:bodyPr>
          <a:lstStyle>
            <a:lvl1pPr defTabSz="1190625">
              <a:defRPr sz="1400">
                <a:solidFill>
                  <a:schemeClr val="tx1"/>
                </a:solidFill>
                <a:latin typeface="微软雅黑" panose="020B0503020204020204" charset="-122"/>
                <a:ea typeface="微软雅黑" panose="020B0503020204020204" charset="-122"/>
              </a:defRPr>
            </a:lvl1pPr>
            <a:lvl2pPr marL="595630" defTabSz="1190625">
              <a:defRPr sz="1400">
                <a:solidFill>
                  <a:schemeClr val="tx1"/>
                </a:solidFill>
                <a:latin typeface="微软雅黑" panose="020B0503020204020204" charset="-122"/>
                <a:ea typeface="微软雅黑" panose="020B0503020204020204" charset="-122"/>
              </a:defRPr>
            </a:lvl2pPr>
            <a:lvl3pPr marL="1190625" defTabSz="1190625">
              <a:defRPr sz="1400">
                <a:solidFill>
                  <a:schemeClr val="tx1"/>
                </a:solidFill>
                <a:latin typeface="微软雅黑" panose="020B0503020204020204" charset="-122"/>
                <a:ea typeface="微软雅黑" panose="020B0503020204020204" charset="-122"/>
              </a:defRPr>
            </a:lvl3pPr>
            <a:lvl4pPr marL="1784350" defTabSz="1190625">
              <a:defRPr sz="1400">
                <a:solidFill>
                  <a:schemeClr val="tx1"/>
                </a:solidFill>
                <a:latin typeface="微软雅黑" panose="020B0503020204020204" charset="-122"/>
                <a:ea typeface="微软雅黑" panose="020B0503020204020204" charset="-122"/>
              </a:defRPr>
            </a:lvl4pPr>
            <a:lvl5pPr marL="2379980" defTabSz="1190625">
              <a:defRPr sz="1400">
                <a:solidFill>
                  <a:schemeClr val="tx1"/>
                </a:solidFill>
                <a:latin typeface="微软雅黑" panose="020B0503020204020204" charset="-122"/>
                <a:ea typeface="微软雅黑" panose="020B0503020204020204" charset="-122"/>
              </a:defRPr>
            </a:lvl5pPr>
            <a:lvl6pPr marL="283718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6pPr>
            <a:lvl7pPr marL="329438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7pPr>
            <a:lvl8pPr marL="375158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8pPr>
            <a:lvl9pPr marL="4208780" algn="ctr" defTabSz="1190625" eaLnBrk="0" fontAlgn="ctr" hangingPunct="0">
              <a:spcBef>
                <a:spcPct val="0"/>
              </a:spcBef>
              <a:spcAft>
                <a:spcPct val="0"/>
              </a:spcAft>
              <a:buClr>
                <a:srgbClr val="FF0000"/>
              </a:buClr>
              <a:buSzPct val="70000"/>
              <a:buFont typeface="Arial" panose="020B0604020202020204" pitchFamily="34" charset="0"/>
              <a:defRPr sz="1400">
                <a:solidFill>
                  <a:schemeClr val="tx1"/>
                </a:solidFill>
                <a:latin typeface="微软雅黑" panose="020B0503020204020204" charset="-122"/>
                <a:ea typeface="微软雅黑" panose="020B0503020204020204" charset="-122"/>
              </a:defRPr>
            </a:lvl9pPr>
          </a:lstStyle>
          <a:p>
            <a:pPr algn="ctr">
              <a:spcBef>
                <a:spcPct val="50000"/>
              </a:spcBef>
            </a:pPr>
            <a:r>
              <a:rPr lang="zh-CN" altLang="en-US" sz="6600" b="1" dirty="0" smtClean="0">
                <a:ln/>
                <a:solidFill>
                  <a:schemeClr val="tx1"/>
                </a:solidFill>
                <a:effectLst>
                  <a:outerShdw blurRad="50800" dist="38100" dir="2700000" algn="tl" rotWithShape="0">
                    <a:schemeClr val="bg1">
                      <a:alpha val="40000"/>
                    </a:schemeClr>
                  </a:outerShdw>
                </a:effectLst>
                <a:latin typeface="汉仪唐美人简" charset="0"/>
                <a:ea typeface="汉仪唐美人简" charset="0"/>
                <a:sym typeface="汉仪汉黑W" panose="00020600040101010101" charset="-122"/>
              </a:rPr>
              <a:t>集装箱海铁联运箱位分配与动态定价决策优化</a:t>
            </a:r>
            <a:endParaRPr lang="zh-CN" altLang="en-US" sz="6600" b="1" dirty="0" smtClean="0">
              <a:ln/>
              <a:solidFill>
                <a:schemeClr val="tx1"/>
              </a:solidFill>
              <a:effectLst>
                <a:outerShdw blurRad="50800" dist="38100" dir="2700000" algn="tl" rotWithShape="0">
                  <a:schemeClr val="bg1">
                    <a:alpha val="40000"/>
                  </a:schemeClr>
                </a:outerShdw>
              </a:effectLst>
              <a:latin typeface="汉仪唐美人简" charset="0"/>
              <a:ea typeface="汉仪唐美人简" charset="0"/>
              <a:sym typeface="汉仪汉黑W" panose="0002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23" presetClass="entr" presetSubtype="32"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anim calcmode="lin" valueType="num">
                                      <p:cBhvr>
                                        <p:cTn id="9" dur="2500" fill="hold"/>
                                        <p:tgtEl>
                                          <p:spTgt spid="1026"/>
                                        </p:tgtEl>
                                        <p:attrNameLst>
                                          <p:attrName>ppt_w</p:attrName>
                                        </p:attrNameLst>
                                      </p:cBhvr>
                                      <p:tavLst>
                                        <p:tav tm="0">
                                          <p:val>
                                            <p:strVal val="4*#ppt_w"/>
                                          </p:val>
                                        </p:tav>
                                        <p:tav tm="100000">
                                          <p:val>
                                            <p:strVal val="#ppt_w"/>
                                          </p:val>
                                        </p:tav>
                                      </p:tavLst>
                                    </p:anim>
                                    <p:anim calcmode="lin" valueType="num">
                                      <p:cBhvr>
                                        <p:cTn id="10" dur="2500" fill="hold"/>
                                        <p:tgtEl>
                                          <p:spTgt spid="1026"/>
                                        </p:tgtEl>
                                        <p:attrNameLst>
                                          <p:attrName>ppt_h</p:attrName>
                                        </p:attrNameLst>
                                      </p:cBhvr>
                                      <p:tavLst>
                                        <p:tav tm="0">
                                          <p:val>
                                            <p:strVal val="4*#ppt_h"/>
                                          </p:val>
                                        </p:tav>
                                        <p:tav tm="100000">
                                          <p:val>
                                            <p:strVal val="#ppt_h"/>
                                          </p:val>
                                        </p:tav>
                                      </p:tavLst>
                                    </p:anim>
                                  </p:childTnLst>
                                </p:cTn>
                              </p:par>
                            </p:childTnLst>
                          </p:cTn>
                        </p:par>
                        <p:par>
                          <p:cTn id="11" fill="hold">
                            <p:stCondLst>
                              <p:cond delay="0"/>
                            </p:stCondLst>
                            <p:childTnLst>
                              <p:par>
                                <p:cTn id="12" presetID="2" presetClass="entr" presetSubtype="12" fill="hold" nodeType="afterEffect">
                                  <p:stCondLst>
                                    <p:cond delay="0"/>
                                  </p:stCondLst>
                                  <p:childTnLst>
                                    <p:set>
                                      <p:cBhvr>
                                        <p:cTn id="13" dur="1" fill="hold">
                                          <p:stCondLst>
                                            <p:cond delay="0"/>
                                          </p:stCondLst>
                                        </p:cTn>
                                        <p:tgtEl>
                                          <p:spTgt spid="1027"/>
                                        </p:tgtEl>
                                        <p:attrNameLst>
                                          <p:attrName>style.visibility</p:attrName>
                                        </p:attrNameLst>
                                      </p:cBhvr>
                                      <p:to>
                                        <p:strVal val="visible"/>
                                      </p:to>
                                    </p:set>
                                    <p:anim calcmode="lin" valueType="num">
                                      <p:cBhvr additive="base">
                                        <p:cTn id="14" dur="1500" fill="hold"/>
                                        <p:tgtEl>
                                          <p:spTgt spid="1027"/>
                                        </p:tgtEl>
                                        <p:attrNameLst>
                                          <p:attrName>ppt_x</p:attrName>
                                        </p:attrNameLst>
                                      </p:cBhvr>
                                      <p:tavLst>
                                        <p:tav tm="0">
                                          <p:val>
                                            <p:strVal val="0-#ppt_w/2"/>
                                          </p:val>
                                        </p:tav>
                                        <p:tav tm="100000">
                                          <p:val>
                                            <p:strVal val="#ppt_x"/>
                                          </p:val>
                                        </p:tav>
                                      </p:tavLst>
                                    </p:anim>
                                    <p:anim calcmode="lin" valueType="num">
                                      <p:cBhvr additive="base">
                                        <p:cTn id="15" dur="1500" fill="hold"/>
                                        <p:tgtEl>
                                          <p:spTgt spid="1027"/>
                                        </p:tgtEl>
                                        <p:attrNameLst>
                                          <p:attrName>ppt_y</p:attrName>
                                        </p:attrNameLst>
                                      </p:cBhvr>
                                      <p:tavLst>
                                        <p:tav tm="0">
                                          <p:val>
                                            <p:strVal val="1+#ppt_h/2"/>
                                          </p:val>
                                        </p:tav>
                                        <p:tav tm="100000">
                                          <p:val>
                                            <p:strVal val="#ppt_y"/>
                                          </p:val>
                                        </p:tav>
                                      </p:tavLst>
                                    </p:anim>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11128"/>
                                        </p:tgtEl>
                                        <p:attrNameLst>
                                          <p:attrName>style.visibility</p:attrName>
                                        </p:attrNameLst>
                                      </p:cBhvr>
                                      <p:to>
                                        <p:strVal val="visible"/>
                                      </p:to>
                                    </p:set>
                                    <p:animEffect transition="in" filter="dissolve">
                                      <p:cBhvr>
                                        <p:cTn id="19" dur="2000"/>
                                        <p:tgtEl>
                                          <p:spTgt spid="111128"/>
                                        </p:tgtEl>
                                      </p:cBhvr>
                                    </p:animEffect>
                                  </p:childTnLst>
                                </p:cTn>
                              </p:par>
                            </p:childTnLst>
                          </p:cTn>
                        </p:par>
                        <p:par>
                          <p:cTn id="20" fill="hold">
                            <p:stCondLst>
                              <p:cond delay="3500"/>
                            </p:stCondLst>
                            <p:childTnLst>
                              <p:par>
                                <p:cTn id="21" presetID="16" presetClass="entr" presetSubtype="21" fill="hold" nodeType="afterEffect">
                                  <p:stCondLst>
                                    <p:cond delay="0"/>
                                  </p:stCondLst>
                                  <p:childTnLst>
                                    <p:set>
                                      <p:cBhvr>
                                        <p:cTn id="22" dur="1" fill="hold">
                                          <p:stCondLst>
                                            <p:cond delay="0"/>
                                          </p:stCondLst>
                                        </p:cTn>
                                        <p:tgtEl>
                                          <p:spTgt spid="111143"/>
                                        </p:tgtEl>
                                        <p:attrNameLst>
                                          <p:attrName>style.visibility</p:attrName>
                                        </p:attrNameLst>
                                      </p:cBhvr>
                                      <p:to>
                                        <p:strVal val="visible"/>
                                      </p:to>
                                    </p:set>
                                    <p:animEffect transition="in" filter="barn(inVertical)">
                                      <p:cBhvr>
                                        <p:cTn id="23" dur="2000"/>
                                        <p:tgtEl>
                                          <p:spTgt spid="111143"/>
                                        </p:tgtEl>
                                      </p:cBhvr>
                                    </p:animEffect>
                                  </p:childTnLst>
                                </p:cTn>
                              </p:par>
                              <p:par>
                                <p:cTn id="24" presetID="47" presetClass="entr" presetSubtype="0" fill="hold" nodeType="withEffect">
                                  <p:stCondLst>
                                    <p:cond delay="0"/>
                                  </p:stCondLst>
                                  <p:childTnLst>
                                    <p:set>
                                      <p:cBhvr>
                                        <p:cTn id="25" dur="1" fill="hold">
                                          <p:stCondLst>
                                            <p:cond delay="0"/>
                                          </p:stCondLst>
                                        </p:cTn>
                                        <p:tgtEl>
                                          <p:spTgt spid="93"/>
                                        </p:tgtEl>
                                        <p:attrNameLst>
                                          <p:attrName>style.visibility</p:attrName>
                                        </p:attrNameLst>
                                      </p:cBhvr>
                                      <p:to>
                                        <p:strVal val="visible"/>
                                      </p:to>
                                    </p:set>
                                    <p:animEffect transition="in" filter="fade">
                                      <p:cBhvr>
                                        <p:cTn id="26" dur="1000"/>
                                        <p:tgtEl>
                                          <p:spTgt spid="93"/>
                                        </p:tgtEl>
                                      </p:cBhvr>
                                    </p:animEffect>
                                    <p:anim calcmode="lin" valueType="num">
                                      <p:cBhvr>
                                        <p:cTn id="27" dur="1000" fill="hold"/>
                                        <p:tgtEl>
                                          <p:spTgt spid="93"/>
                                        </p:tgtEl>
                                        <p:attrNameLst>
                                          <p:attrName>ppt_x</p:attrName>
                                        </p:attrNameLst>
                                      </p:cBhvr>
                                      <p:tavLst>
                                        <p:tav tm="0">
                                          <p:val>
                                            <p:strVal val="#ppt_x"/>
                                          </p:val>
                                        </p:tav>
                                        <p:tav tm="100000">
                                          <p:val>
                                            <p:strVal val="#ppt_x"/>
                                          </p:val>
                                        </p:tav>
                                      </p:tavLst>
                                    </p:anim>
                                    <p:anim calcmode="lin" valueType="num">
                                      <p:cBhvr>
                                        <p:cTn id="28" dur="1000" fill="hold"/>
                                        <p:tgtEl>
                                          <p:spTgt spid="93"/>
                                        </p:tgtEl>
                                        <p:attrNameLst>
                                          <p:attrName>ppt_y</p:attrName>
                                        </p:attrNameLst>
                                      </p:cBhvr>
                                      <p:tavLst>
                                        <p:tav tm="0">
                                          <p:val>
                                            <p:strVal val="#ppt_y-.1"/>
                                          </p:val>
                                        </p:tav>
                                        <p:tav tm="100000">
                                          <p:val>
                                            <p:strVal val="#ppt_y"/>
                                          </p:val>
                                        </p:tav>
                                      </p:tavLst>
                                    </p:anim>
                                  </p:childTnLst>
                                </p:cTn>
                              </p:par>
                              <p:par>
                                <p:cTn id="29" presetID="41" presetClass="entr" presetSubtype="0" fill="hold" nodeType="withEffect">
                                  <p:stCondLst>
                                    <p:cond delay="0"/>
                                  </p:stCondLst>
                                  <p:iterate type="lt">
                                    <p:tmPct val="10000"/>
                                  </p:iterate>
                                  <p:childTnLst>
                                    <p:set>
                                      <p:cBhvr>
                                        <p:cTn id="30" dur="1" fill="hold">
                                          <p:stCondLst>
                                            <p:cond delay="0"/>
                                          </p:stCondLst>
                                        </p:cTn>
                                        <p:tgtEl>
                                          <p:spTgt spid="110984"/>
                                        </p:tgtEl>
                                        <p:attrNameLst>
                                          <p:attrName>style.visibility</p:attrName>
                                        </p:attrNameLst>
                                      </p:cBhvr>
                                      <p:to>
                                        <p:strVal val="visible"/>
                                      </p:to>
                                    </p:set>
                                    <p:anim calcmode="lin" valueType="num">
                                      <p:cBhvr>
                                        <p:cTn id="31" dur="1000" fill="hold"/>
                                        <p:tgtEl>
                                          <p:spTgt spid="110984"/>
                                        </p:tgtEl>
                                        <p:attrNameLst>
                                          <p:attrName>ppt_x</p:attrName>
                                        </p:attrNameLst>
                                      </p:cBhvr>
                                      <p:tavLst>
                                        <p:tav tm="0">
                                          <p:val>
                                            <p:strVal val="#ppt_x"/>
                                          </p:val>
                                        </p:tav>
                                        <p:tav tm="50000">
                                          <p:val>
                                            <p:strVal val="#ppt_x+.1"/>
                                          </p:val>
                                        </p:tav>
                                        <p:tav tm="100000">
                                          <p:val>
                                            <p:strVal val="#ppt_x"/>
                                          </p:val>
                                        </p:tav>
                                      </p:tavLst>
                                    </p:anim>
                                    <p:anim calcmode="lin" valueType="num">
                                      <p:cBhvr>
                                        <p:cTn id="32" dur="1000" fill="hold"/>
                                        <p:tgtEl>
                                          <p:spTgt spid="110984"/>
                                        </p:tgtEl>
                                        <p:attrNameLst>
                                          <p:attrName>ppt_y</p:attrName>
                                        </p:attrNameLst>
                                      </p:cBhvr>
                                      <p:tavLst>
                                        <p:tav tm="0">
                                          <p:val>
                                            <p:strVal val="#ppt_y"/>
                                          </p:val>
                                        </p:tav>
                                        <p:tav tm="100000">
                                          <p:val>
                                            <p:strVal val="#ppt_y"/>
                                          </p:val>
                                        </p:tav>
                                      </p:tavLst>
                                    </p:anim>
                                    <p:anim calcmode="lin" valueType="num">
                                      <p:cBhvr>
                                        <p:cTn id="33" dur="1000" fill="hold"/>
                                        <p:tgtEl>
                                          <p:spTgt spid="110984"/>
                                        </p:tgtEl>
                                        <p:attrNameLst>
                                          <p:attrName>ppt_h</p:attrName>
                                        </p:attrNameLst>
                                      </p:cBhvr>
                                      <p:tavLst>
                                        <p:tav tm="0">
                                          <p:val>
                                            <p:strVal val="#ppt_h/10"/>
                                          </p:val>
                                        </p:tav>
                                        <p:tav tm="50000">
                                          <p:val>
                                            <p:strVal val="#ppt_h+.01"/>
                                          </p:val>
                                        </p:tav>
                                        <p:tav tm="100000">
                                          <p:val>
                                            <p:strVal val="#ppt_h"/>
                                          </p:val>
                                        </p:tav>
                                      </p:tavLst>
                                    </p:anim>
                                    <p:anim calcmode="lin" valueType="num">
                                      <p:cBhvr>
                                        <p:cTn id="34" dur="1000" fill="hold"/>
                                        <p:tgtEl>
                                          <p:spTgt spid="110984"/>
                                        </p:tgtEl>
                                        <p:attrNameLst>
                                          <p:attrName>ppt_w</p:attrName>
                                        </p:attrNameLst>
                                      </p:cBhvr>
                                      <p:tavLst>
                                        <p:tav tm="0">
                                          <p:val>
                                            <p:strVal val="#ppt_w/10"/>
                                          </p:val>
                                        </p:tav>
                                        <p:tav tm="50000">
                                          <p:val>
                                            <p:strVal val="#ppt_w+.01"/>
                                          </p:val>
                                        </p:tav>
                                        <p:tav tm="100000">
                                          <p:val>
                                            <p:strVal val="#ppt_w"/>
                                          </p:val>
                                        </p:tav>
                                      </p:tavLst>
                                    </p:anim>
                                    <p:animEffect transition="in" filter="fade">
                                      <p:cBhvr>
                                        <p:cTn id="35" dur="1000" tmFilter="0,0; .5, 1; 1, 1"/>
                                        <p:tgtEl>
                                          <p:spTgt spid="110984"/>
                                        </p:tgtEl>
                                      </p:cBhvr>
                                    </p:animEffect>
                                  </p:childTnLst>
                                </p:cTn>
                              </p:par>
                              <p:par>
                                <p:cTn id="36" presetID="41" presetClass="entr" presetSubtype="0" fill="hold" nodeType="withEffect">
                                  <p:stCondLst>
                                    <p:cond delay="0"/>
                                  </p:stCondLst>
                                  <p:iterate type="lt">
                                    <p:tmPct val="10000"/>
                                  </p:iterate>
                                  <p:childTnLst>
                                    <p:set>
                                      <p:cBhvr>
                                        <p:cTn id="37" dur="1" fill="hold">
                                          <p:stCondLst>
                                            <p:cond delay="0"/>
                                          </p:stCondLst>
                                        </p:cTn>
                                        <p:tgtEl>
                                          <p:spTgt spid="3"/>
                                        </p:tgtEl>
                                        <p:attrNameLst>
                                          <p:attrName>style.visibility</p:attrName>
                                        </p:attrNameLst>
                                      </p:cBhvr>
                                      <p:to>
                                        <p:strVal val="visible"/>
                                      </p:to>
                                    </p:set>
                                    <p:anim calcmode="lin" valueType="num">
                                      <p:cBhvr>
                                        <p:cTn id="38" dur="10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39" dur="1000" fill="hold"/>
                                        <p:tgtEl>
                                          <p:spTgt spid="3"/>
                                        </p:tgtEl>
                                        <p:attrNameLst>
                                          <p:attrName>ppt_y</p:attrName>
                                        </p:attrNameLst>
                                      </p:cBhvr>
                                      <p:tavLst>
                                        <p:tav tm="0">
                                          <p:val>
                                            <p:strVal val="#ppt_y"/>
                                          </p:val>
                                        </p:tav>
                                        <p:tav tm="100000">
                                          <p:val>
                                            <p:strVal val="#ppt_y"/>
                                          </p:val>
                                        </p:tav>
                                      </p:tavLst>
                                    </p:anim>
                                    <p:anim calcmode="lin" valueType="num">
                                      <p:cBhvr>
                                        <p:cTn id="40" dur="10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41" dur="10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42" dur="1000" tmFilter="0,0; .5, 1; 1, 1"/>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3" repeatCount="indefinite" fill="remove" display="0">
                  <p:stCondLst>
                    <p:cond delay="indefinite"/>
                  </p:stCondLst>
                  <p:endCondLst>
                    <p:cond evt="onStopAudio" delay="0">
                      <p:tgtEl>
                        <p:sldTgt/>
                      </p:tgtEl>
                    </p:cond>
                  </p:endCondLst>
                </p:cTn>
                <p:tgtEl>
                  <p:spTgt spid="2"/>
                </p:tgtEl>
              </p:cMediaNode>
            </p:audio>
          </p:childTnLst>
        </p:cTn>
      </p:par>
    </p:tnLst>
    <p:bldLst>
      <p:bldP spid="111128"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35" y="-19961"/>
            <a:ext cx="12191331" cy="687777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pic>
      <p:sp>
        <p:nvSpPr>
          <p:cNvPr id="15" name="矩形 14"/>
          <p:cNvSpPr/>
          <p:nvPr/>
        </p:nvSpPr>
        <p:spPr>
          <a:xfrm>
            <a:off x="335" y="4343350"/>
            <a:ext cx="12191331" cy="2514462"/>
          </a:xfrm>
          <a:prstGeom prst="rect">
            <a:avLst/>
          </a:prstGeom>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sz="1705"/>
          </a:p>
        </p:txBody>
      </p:sp>
      <p:sp>
        <p:nvSpPr>
          <p:cNvPr id="8" name="矩形 7"/>
          <p:cNvSpPr/>
          <p:nvPr/>
        </p:nvSpPr>
        <p:spPr>
          <a:xfrm>
            <a:off x="213360" y="4856538"/>
            <a:ext cx="11765280" cy="977265"/>
          </a:xfrm>
          <a:prstGeom prst="rect">
            <a:avLst/>
          </a:prstGeom>
        </p:spPr>
        <p:txBody>
          <a:bodyPr wrap="none" anchor="t">
            <a:spAutoFit/>
          </a:bodyPr>
          <a:lstStyle/>
          <a:p>
            <a:pPr algn="ctr" fontAlgn="auto">
              <a:lnSpc>
                <a:spcPct val="120000"/>
              </a:lnSpc>
            </a:pPr>
            <a:r>
              <a:rPr lang="zh-CN" altLang="en-US" sz="4800" b="1" dirty="0">
                <a:solidFill>
                  <a:schemeClr val="bg1"/>
                </a:solidFill>
                <a:latin typeface="Arial" panose="020B0604020202020204" pitchFamily="34" charset="0"/>
                <a:ea typeface="微软雅黑" panose="020B0503020204020204" charset="-122"/>
                <a:sym typeface="Arial" panose="020B0604020202020204" pitchFamily="34" charset="0"/>
              </a:rPr>
              <a:t>收益管理在集装箱海铁联运中的适用性研究</a:t>
            </a:r>
            <a:endParaRPr lang="zh-CN" altLang="en-US" sz="480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1000"/>
                                        <p:tgtEl>
                                          <p:spTgt spid="15"/>
                                        </p:tgtEl>
                                      </p:cBhvr>
                                    </p:animEffect>
                                    <p:anim calcmode="lin" valueType="num">
                                      <p:cBhvr>
                                        <p:cTn id="14" dur="1000" fill="hold"/>
                                        <p:tgtEl>
                                          <p:spTgt spid="15"/>
                                        </p:tgtEl>
                                        <p:attrNameLst>
                                          <p:attrName>ppt_x</p:attrName>
                                        </p:attrNameLst>
                                      </p:cBhvr>
                                      <p:tavLst>
                                        <p:tav tm="0">
                                          <p:val>
                                            <p:strVal val="#ppt_x"/>
                                          </p:val>
                                        </p:tav>
                                        <p:tav tm="100000">
                                          <p:val>
                                            <p:strVal val="#ppt_x"/>
                                          </p:val>
                                        </p:tav>
                                      </p:tavLst>
                                    </p:anim>
                                    <p:anim calcmode="lin" valueType="num">
                                      <p:cBhvr>
                                        <p:cTn id="15"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extBox 32"/>
          <p:cNvSpPr txBox="1"/>
          <p:nvPr/>
        </p:nvSpPr>
        <p:spPr>
          <a:xfrm>
            <a:off x="236220" y="104775"/>
            <a:ext cx="8028305" cy="650875"/>
          </a:xfrm>
          <a:prstGeom prst="rect">
            <a:avLst/>
          </a:prstGeom>
          <a:noFill/>
        </p:spPr>
        <p:txBody>
          <a:bodyPr wrap="square" rtlCol="0">
            <a:spAutoFit/>
            <a:scene3d>
              <a:camera prst="orthographicFront"/>
              <a:lightRig rig="threePt" dir="t"/>
            </a:scene3d>
          </a:bodyPr>
          <a:lstStyle/>
          <a:p>
            <a:pPr>
              <a:lnSpc>
                <a:spcPct val="130000"/>
              </a:lnSpc>
            </a:pPr>
            <a:r>
              <a:rPr lang="en-US" altLang="zh-CN"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3. </a:t>
            </a:r>
            <a:r>
              <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收益管理在集装箱海铁联运中的适用性研究</a:t>
            </a:r>
            <a:endPar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endParaRPr>
          </a:p>
        </p:txBody>
      </p:sp>
      <p:sp>
        <p:nvSpPr>
          <p:cNvPr id="71" name="文本框 70"/>
          <p:cNvSpPr txBox="1"/>
          <p:nvPr/>
        </p:nvSpPr>
        <p:spPr>
          <a:xfrm>
            <a:off x="750570" y="928370"/>
            <a:ext cx="5239385" cy="6000750"/>
          </a:xfrm>
          <a:prstGeom prst="rect">
            <a:avLst/>
          </a:prstGeom>
          <a:noFill/>
        </p:spPr>
        <p:txBody>
          <a:bodyPr wrap="square" rtlCol="0">
            <a:spAutoFit/>
          </a:bodyPr>
          <a:p>
            <a:r>
              <a:rPr lang="en-US" altLang="zh-CN"/>
              <a:t>      </a:t>
            </a:r>
            <a:r>
              <a:rPr lang="zh-CN" altLang="en-US" sz="2400" b="1">
                <a:latin typeface="方正小标宋简体" panose="02000000000000000000" charset="-122"/>
                <a:ea typeface="方正小标宋简体" panose="02000000000000000000" charset="-122"/>
                <a:cs typeface="方正小标宋简体" panose="02000000000000000000" charset="-122"/>
              </a:rPr>
              <a:t>收益管理</a:t>
            </a:r>
            <a:r>
              <a:rPr lang="en-US" altLang="zh-CN" sz="2400" b="1">
                <a:latin typeface="方正小标宋简体" panose="02000000000000000000" charset="-122"/>
                <a:ea typeface="方正小标宋简体" panose="02000000000000000000" charset="-122"/>
                <a:cs typeface="方正小标宋简体" panose="02000000000000000000" charset="-122"/>
              </a:rPr>
              <a:t>(Revenue Management)</a:t>
            </a:r>
            <a:r>
              <a:rPr lang="zh-CN" altLang="en-US" sz="2400">
                <a:latin typeface="方正小标宋简体" panose="02000000000000000000" charset="-122"/>
                <a:ea typeface="方正小标宋简体" panose="02000000000000000000" charset="-122"/>
                <a:cs typeface="方正小标宋简体" panose="02000000000000000000" charset="-122"/>
              </a:rPr>
              <a:t>是一项谋求最大化收益的企业经营管理技术，起源于</a:t>
            </a:r>
            <a:r>
              <a:rPr lang="en-US" altLang="zh-CN" sz="2400">
                <a:latin typeface="方正小标宋简体" panose="02000000000000000000" charset="-122"/>
                <a:ea typeface="方正小标宋简体" panose="02000000000000000000" charset="-122"/>
                <a:cs typeface="方正小标宋简体" panose="02000000000000000000" charset="-122"/>
              </a:rPr>
              <a:t>20</a:t>
            </a:r>
            <a:r>
              <a:rPr lang="zh-CN" altLang="en-US" sz="2400">
                <a:latin typeface="方正小标宋简体" panose="02000000000000000000" charset="-122"/>
                <a:ea typeface="方正小标宋简体" panose="02000000000000000000" charset="-122"/>
                <a:cs typeface="方正小标宋简体" panose="02000000000000000000" charset="-122"/>
              </a:rPr>
              <a:t>世纪</a:t>
            </a:r>
            <a:r>
              <a:rPr lang="en-US" altLang="zh-CN" sz="2400">
                <a:latin typeface="方正小标宋简体" panose="02000000000000000000" charset="-122"/>
                <a:ea typeface="方正小标宋简体" panose="02000000000000000000" charset="-122"/>
                <a:cs typeface="方正小标宋简体" panose="02000000000000000000" charset="-122"/>
              </a:rPr>
              <a:t>70</a:t>
            </a:r>
            <a:r>
              <a:rPr lang="zh-CN" altLang="en-US" sz="2400">
                <a:latin typeface="方正小标宋简体" panose="02000000000000000000" charset="-122"/>
                <a:ea typeface="方正小标宋简体" panose="02000000000000000000" charset="-122"/>
                <a:cs typeface="方正小标宋简体" panose="02000000000000000000" charset="-122"/>
              </a:rPr>
              <a:t>年代，美国航空领域最早应用收益管理的办法进行座位预定，通过价格管理进行作为管理，进而实现收益最大化。</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a:p>
            <a:endParaRPr lang="zh-CN" altLang="en-US" sz="2400">
              <a:latin typeface="方正小标宋简体" panose="02000000000000000000" charset="-122"/>
              <a:ea typeface="方正小标宋简体" panose="02000000000000000000" charset="-122"/>
              <a:cs typeface="方正小标宋简体" panose="02000000000000000000" charset="-122"/>
            </a:endParaRPr>
          </a:p>
          <a:p>
            <a:r>
              <a:rPr lang="en-US" altLang="zh-CN" sz="2400">
                <a:latin typeface="方正小标宋简体" panose="02000000000000000000" charset="-122"/>
                <a:ea typeface="方正小标宋简体" panose="02000000000000000000" charset="-122"/>
                <a:cs typeface="方正小标宋简体" panose="02000000000000000000" charset="-122"/>
              </a:rPr>
              <a:t>      </a:t>
            </a:r>
            <a:r>
              <a:rPr lang="zh-CN" altLang="en-US" sz="2400">
                <a:latin typeface="方正小标宋简体" panose="02000000000000000000" charset="-122"/>
                <a:ea typeface="方正小标宋简体" panose="02000000000000000000" charset="-122"/>
                <a:cs typeface="方正小标宋简体" panose="02000000000000000000" charset="-122"/>
              </a:rPr>
              <a:t>无船承运型的联运经营人才是集装箱海铁联运的运营主体，特别是在集装箱海铁联运理想运营机制下，无船承运人型的联运经营人更具备实施收益管理的基本条件，主要体现在两方面：</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a:p>
            <a:pPr marL="285750" indent="-285750">
              <a:buFont typeface="Arial" panose="020B0604020202020204" pitchFamily="34" charset="0"/>
              <a:buChar char="•"/>
            </a:pPr>
            <a:r>
              <a:rPr lang="zh-CN" altLang="en-US" sz="2400">
                <a:latin typeface="方正小标宋简体" panose="02000000000000000000" charset="-122"/>
                <a:ea typeface="方正小标宋简体" panose="02000000000000000000" charset="-122"/>
                <a:cs typeface="方正小标宋简体" panose="02000000000000000000" charset="-122"/>
              </a:rPr>
              <a:t>间接拥有可支配的运力</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a:p>
            <a:pPr marL="285750" indent="-285750">
              <a:buFont typeface="Arial" panose="020B0604020202020204" pitchFamily="34" charset="0"/>
              <a:buChar char="•"/>
            </a:pPr>
            <a:r>
              <a:rPr lang="zh-CN" altLang="en-US" sz="2400">
                <a:latin typeface="方正小标宋简体" panose="02000000000000000000" charset="-122"/>
                <a:ea typeface="方正小标宋简体" panose="02000000000000000000" charset="-122"/>
                <a:cs typeface="方正小标宋简体" panose="02000000000000000000" charset="-122"/>
              </a:rPr>
              <a:t>具有单一运费率形式的自主定价权</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a:p>
            <a:endParaRPr lang="zh-CN" altLang="en-US" sz="2400">
              <a:latin typeface="方正小标宋简体" panose="02000000000000000000" charset="-122"/>
              <a:ea typeface="方正小标宋简体" panose="02000000000000000000" charset="-122"/>
              <a:cs typeface="方正小标宋简体" panose="02000000000000000000" charset="-122"/>
            </a:endParaRPr>
          </a:p>
        </p:txBody>
      </p:sp>
      <p:sp>
        <p:nvSpPr>
          <p:cNvPr id="72" name="文本框 71"/>
          <p:cNvSpPr txBox="1"/>
          <p:nvPr/>
        </p:nvSpPr>
        <p:spPr>
          <a:xfrm>
            <a:off x="8422005" y="344170"/>
            <a:ext cx="3208655" cy="2861310"/>
          </a:xfrm>
          <a:prstGeom prst="rect">
            <a:avLst/>
          </a:prstGeom>
          <a:noFill/>
        </p:spPr>
        <p:txBody>
          <a:bodyPr wrap="square" rtlCol="0">
            <a:spAutoFit/>
          </a:bodyPr>
          <a:p>
            <a:pPr fontAlgn="auto">
              <a:lnSpc>
                <a:spcPct val="150000"/>
              </a:lnSpc>
            </a:pPr>
            <a:r>
              <a:rPr lang="zh-CN" altLang="en-US" sz="2400">
                <a:solidFill>
                  <a:srgbClr val="0070C0"/>
                </a:solidFill>
                <a:latin typeface="方正小标宋简体" panose="02000000000000000000" charset="-122"/>
                <a:ea typeface="方正小标宋简体" panose="02000000000000000000" charset="-122"/>
                <a:sym typeface="+mn-ea"/>
              </a:rPr>
              <a:t>收益管理的关键技术：</a:t>
            </a:r>
            <a:endParaRPr lang="zh-CN" altLang="en-US" sz="2400">
              <a:solidFill>
                <a:srgbClr val="0070C0"/>
              </a:solidFill>
              <a:latin typeface="方正小标宋简体" panose="02000000000000000000" charset="-122"/>
              <a:ea typeface="方正小标宋简体" panose="02000000000000000000" charset="-122"/>
            </a:endParaRPr>
          </a:p>
          <a:p>
            <a:pPr marL="342900" indent="-342900" fontAlgn="auto">
              <a:lnSpc>
                <a:spcPct val="150000"/>
              </a:lnSpc>
              <a:buFont typeface="+mj-ea"/>
              <a:buAutoNum type="circleNumDbPlain"/>
            </a:pPr>
            <a:r>
              <a:rPr lang="zh-CN" altLang="en-US" sz="2400">
                <a:solidFill>
                  <a:srgbClr val="0070C0"/>
                </a:solidFill>
                <a:latin typeface="方正小标宋简体" panose="02000000000000000000" charset="-122"/>
                <a:ea typeface="方正小标宋简体" panose="02000000000000000000" charset="-122"/>
                <a:sym typeface="+mn-ea"/>
              </a:rPr>
              <a:t>需求预测</a:t>
            </a:r>
            <a:endParaRPr lang="zh-CN" altLang="en-US" sz="2400">
              <a:solidFill>
                <a:srgbClr val="0070C0"/>
              </a:solidFill>
              <a:latin typeface="方正小标宋简体" panose="02000000000000000000" charset="-122"/>
              <a:ea typeface="方正小标宋简体" panose="02000000000000000000" charset="-122"/>
            </a:endParaRPr>
          </a:p>
          <a:p>
            <a:pPr marL="342900" indent="-342900" fontAlgn="auto">
              <a:lnSpc>
                <a:spcPct val="150000"/>
              </a:lnSpc>
              <a:buFont typeface="+mj-ea"/>
              <a:buAutoNum type="circleNumDbPlain"/>
            </a:pPr>
            <a:r>
              <a:rPr lang="zh-CN" altLang="en-US" sz="2400">
                <a:solidFill>
                  <a:srgbClr val="0070C0"/>
                </a:solidFill>
                <a:latin typeface="方正小标宋简体" panose="02000000000000000000" charset="-122"/>
                <a:ea typeface="方正小标宋简体" panose="02000000000000000000" charset="-122"/>
                <a:sym typeface="+mn-ea"/>
              </a:rPr>
              <a:t>超售</a:t>
            </a:r>
            <a:endParaRPr lang="zh-CN" altLang="en-US" sz="2400">
              <a:solidFill>
                <a:srgbClr val="0070C0"/>
              </a:solidFill>
              <a:latin typeface="方正小标宋简体" panose="02000000000000000000" charset="-122"/>
              <a:ea typeface="方正小标宋简体" panose="02000000000000000000" charset="-122"/>
            </a:endParaRPr>
          </a:p>
          <a:p>
            <a:pPr marL="342900" indent="-342900" fontAlgn="auto">
              <a:lnSpc>
                <a:spcPct val="150000"/>
              </a:lnSpc>
              <a:buFont typeface="+mj-ea"/>
              <a:buAutoNum type="circleNumDbPlain"/>
            </a:pPr>
            <a:r>
              <a:rPr lang="zh-CN" altLang="en-US" sz="2400">
                <a:solidFill>
                  <a:srgbClr val="0070C0"/>
                </a:solidFill>
                <a:latin typeface="方正小标宋简体" panose="02000000000000000000" charset="-122"/>
                <a:ea typeface="方正小标宋简体" panose="02000000000000000000" charset="-122"/>
                <a:sym typeface="+mn-ea"/>
              </a:rPr>
              <a:t>容量控制</a:t>
            </a:r>
            <a:endParaRPr lang="zh-CN" altLang="en-US" sz="2400">
              <a:solidFill>
                <a:srgbClr val="0070C0"/>
              </a:solidFill>
              <a:latin typeface="方正小标宋简体" panose="02000000000000000000" charset="-122"/>
              <a:ea typeface="方正小标宋简体" panose="02000000000000000000" charset="-122"/>
            </a:endParaRPr>
          </a:p>
          <a:p>
            <a:pPr marL="342900" indent="-342900" fontAlgn="auto">
              <a:lnSpc>
                <a:spcPct val="150000"/>
              </a:lnSpc>
              <a:buFont typeface="+mj-ea"/>
              <a:buAutoNum type="circleNumDbPlain"/>
            </a:pPr>
            <a:r>
              <a:rPr lang="zh-CN" altLang="en-US" sz="2400">
                <a:solidFill>
                  <a:srgbClr val="0070C0"/>
                </a:solidFill>
                <a:latin typeface="方正小标宋简体" panose="02000000000000000000" charset="-122"/>
                <a:ea typeface="方正小标宋简体" panose="02000000000000000000" charset="-122"/>
                <a:sym typeface="+mn-ea"/>
              </a:rPr>
              <a:t>动态定价</a:t>
            </a:r>
            <a:endParaRPr lang="zh-CN" altLang="en-US" sz="2400">
              <a:solidFill>
                <a:srgbClr val="0070C0"/>
              </a:solidFill>
              <a:latin typeface="方正小标宋简体" panose="02000000000000000000" charset="-122"/>
              <a:ea typeface="方正小标宋简体" panose="02000000000000000000" charset="-122"/>
              <a:sym typeface="+mn-ea"/>
            </a:endParaRPr>
          </a:p>
        </p:txBody>
      </p:sp>
      <p:pic>
        <p:nvPicPr>
          <p:cNvPr id="73" name="图片 72"/>
          <p:cNvPicPr/>
          <p:nvPr/>
        </p:nvPicPr>
        <p:blipFill>
          <a:blip r:embed="rId1"/>
          <a:stretch>
            <a:fillRect/>
          </a:stretch>
        </p:blipFill>
        <p:spPr>
          <a:xfrm>
            <a:off x="6316980" y="3620135"/>
            <a:ext cx="5875655" cy="3238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7" name="TextBox 32"/>
          <p:cNvSpPr txBox="1"/>
          <p:nvPr/>
        </p:nvSpPr>
        <p:spPr>
          <a:xfrm>
            <a:off x="236220" y="104775"/>
            <a:ext cx="8028305" cy="650875"/>
          </a:xfrm>
          <a:prstGeom prst="rect">
            <a:avLst/>
          </a:prstGeom>
          <a:noFill/>
        </p:spPr>
        <p:txBody>
          <a:bodyPr wrap="square" rtlCol="0">
            <a:spAutoFit/>
            <a:scene3d>
              <a:camera prst="orthographicFront"/>
              <a:lightRig rig="threePt" dir="t"/>
            </a:scene3d>
          </a:bodyPr>
          <a:p>
            <a:pPr>
              <a:lnSpc>
                <a:spcPct val="130000"/>
              </a:lnSpc>
            </a:pPr>
            <a:r>
              <a:rPr lang="en-US" altLang="zh-CN"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3. </a:t>
            </a:r>
            <a:r>
              <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收益管理在集装箱海铁联运中的适用性研究</a:t>
            </a:r>
            <a:endPar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endParaRPr>
          </a:p>
        </p:txBody>
      </p:sp>
      <p:sp>
        <p:nvSpPr>
          <p:cNvPr id="2" name="文本框 1"/>
          <p:cNvSpPr txBox="1"/>
          <p:nvPr/>
        </p:nvSpPr>
        <p:spPr>
          <a:xfrm>
            <a:off x="463550" y="1488440"/>
            <a:ext cx="9903460" cy="521970"/>
          </a:xfrm>
          <a:prstGeom prst="rect">
            <a:avLst/>
          </a:prstGeom>
          <a:noFill/>
        </p:spPr>
        <p:txBody>
          <a:bodyPr wrap="square" rtlCol="0">
            <a:spAutoFit/>
          </a:bodyPr>
          <a:p>
            <a:r>
              <a:rPr lang="zh-CN" altLang="en-US" sz="2800" b="1">
                <a:latin typeface="方正小标宋简体" panose="02000000000000000000" charset="-122"/>
                <a:ea typeface="方正小标宋简体" panose="02000000000000000000" charset="-122"/>
              </a:rPr>
              <a:t>收益管理的应用特征</a:t>
            </a:r>
            <a:endParaRPr lang="zh-CN" altLang="en-US" sz="2800" b="1">
              <a:latin typeface="方正小标宋简体" panose="02000000000000000000" charset="-122"/>
              <a:ea typeface="方正小标宋简体" panose="02000000000000000000" charset="-122"/>
            </a:endParaRPr>
          </a:p>
        </p:txBody>
      </p:sp>
      <p:sp>
        <p:nvSpPr>
          <p:cNvPr id="3" name="文本框 2"/>
          <p:cNvSpPr txBox="1"/>
          <p:nvPr/>
        </p:nvSpPr>
        <p:spPr>
          <a:xfrm>
            <a:off x="236220" y="2275205"/>
            <a:ext cx="5440045" cy="3415030"/>
          </a:xfrm>
          <a:prstGeom prst="rect">
            <a:avLst/>
          </a:prstGeom>
          <a:noFill/>
        </p:spPr>
        <p:txBody>
          <a:bodyPr wrap="square" rtlCol="0">
            <a:spAutoFit/>
          </a:bodyPr>
          <a:p>
            <a:pPr marL="342900" indent="-342900" fontAlgn="auto">
              <a:lnSpc>
                <a:spcPct val="150000"/>
              </a:lnSpc>
              <a:buFont typeface="+mj-ea"/>
              <a:buAutoNum type="circleNumDbPlain"/>
            </a:pPr>
            <a:r>
              <a:rPr lang="zh-CN" altLang="en-US" sz="2400">
                <a:latin typeface="方正小标宋简体" panose="02000000000000000000" charset="-122"/>
                <a:ea typeface="方正小标宋简体" panose="02000000000000000000" charset="-122"/>
              </a:rPr>
              <a:t>产品或服务不能储存，具有易逝性</a:t>
            </a:r>
            <a:endParaRPr lang="zh-CN" altLang="en-US" sz="2400">
              <a:latin typeface="方正小标宋简体" panose="02000000000000000000" charset="-122"/>
              <a:ea typeface="方正小标宋简体" panose="02000000000000000000" charset="-122"/>
            </a:endParaRPr>
          </a:p>
          <a:p>
            <a:pPr marL="342900" indent="-342900" fontAlgn="auto">
              <a:lnSpc>
                <a:spcPct val="150000"/>
              </a:lnSpc>
              <a:buFont typeface="+mj-ea"/>
              <a:buAutoNum type="circleNumDbPlain"/>
            </a:pPr>
            <a:r>
              <a:rPr lang="zh-CN" altLang="en-US" sz="2400">
                <a:latin typeface="方正小标宋简体" panose="02000000000000000000" charset="-122"/>
                <a:ea typeface="方正小标宋简体" panose="02000000000000000000" charset="-122"/>
              </a:rPr>
              <a:t>生产能力相对固定</a:t>
            </a:r>
            <a:endParaRPr lang="zh-CN" altLang="en-US" sz="2400">
              <a:latin typeface="方正小标宋简体" panose="02000000000000000000" charset="-122"/>
              <a:ea typeface="方正小标宋简体" panose="02000000000000000000" charset="-122"/>
            </a:endParaRPr>
          </a:p>
          <a:p>
            <a:pPr marL="342900" indent="-342900" fontAlgn="auto">
              <a:lnSpc>
                <a:spcPct val="150000"/>
              </a:lnSpc>
              <a:buFont typeface="+mj-ea"/>
              <a:buAutoNum type="circleNumDbPlain"/>
            </a:pPr>
            <a:r>
              <a:rPr lang="zh-CN" altLang="en-US" sz="2400">
                <a:latin typeface="方正小标宋简体" panose="02000000000000000000" charset="-122"/>
                <a:ea typeface="方正小标宋简体" panose="02000000000000000000" charset="-122"/>
              </a:rPr>
              <a:t>顾客需求可以细分</a:t>
            </a:r>
            <a:endParaRPr lang="zh-CN" altLang="en-US" sz="2400">
              <a:latin typeface="方正小标宋简体" panose="02000000000000000000" charset="-122"/>
              <a:ea typeface="方正小标宋简体" panose="02000000000000000000" charset="-122"/>
            </a:endParaRPr>
          </a:p>
          <a:p>
            <a:pPr marL="342900" indent="-342900" fontAlgn="auto">
              <a:lnSpc>
                <a:spcPct val="150000"/>
              </a:lnSpc>
              <a:buFont typeface="+mj-ea"/>
              <a:buAutoNum type="circleNumDbPlain"/>
            </a:pPr>
            <a:r>
              <a:rPr lang="zh-CN" altLang="en-US" sz="2400">
                <a:latin typeface="方正小标宋简体" panose="02000000000000000000" charset="-122"/>
                <a:ea typeface="方正小标宋简体" panose="02000000000000000000" charset="-122"/>
              </a:rPr>
              <a:t>需求具有波动性</a:t>
            </a:r>
            <a:endParaRPr lang="zh-CN" altLang="en-US" sz="2400">
              <a:latin typeface="方正小标宋简体" panose="02000000000000000000" charset="-122"/>
              <a:ea typeface="方正小标宋简体" panose="02000000000000000000" charset="-122"/>
            </a:endParaRPr>
          </a:p>
          <a:p>
            <a:pPr marL="342900" indent="-342900" fontAlgn="auto">
              <a:lnSpc>
                <a:spcPct val="150000"/>
              </a:lnSpc>
              <a:buFont typeface="+mj-ea"/>
              <a:buAutoNum type="circleNumDbPlain"/>
            </a:pPr>
            <a:r>
              <a:rPr lang="zh-CN" altLang="en-US" sz="2400">
                <a:latin typeface="方正小标宋简体" panose="02000000000000000000" charset="-122"/>
                <a:ea typeface="方正小标宋简体" panose="02000000000000000000" charset="-122"/>
              </a:rPr>
              <a:t>产品或服务可以预售</a:t>
            </a:r>
            <a:endParaRPr lang="zh-CN" altLang="en-US" sz="2400">
              <a:latin typeface="方正小标宋简体" panose="02000000000000000000" charset="-122"/>
              <a:ea typeface="方正小标宋简体" panose="02000000000000000000" charset="-122"/>
            </a:endParaRPr>
          </a:p>
          <a:p>
            <a:pPr marL="342900" indent="-342900" fontAlgn="auto">
              <a:lnSpc>
                <a:spcPct val="150000"/>
              </a:lnSpc>
              <a:buFont typeface="+mj-ea"/>
              <a:buAutoNum type="circleNumDbPlain"/>
            </a:pPr>
            <a:r>
              <a:rPr lang="zh-CN" altLang="en-US" sz="2400">
                <a:latin typeface="方正小标宋简体" panose="02000000000000000000" charset="-122"/>
                <a:ea typeface="方正小标宋简体" panose="02000000000000000000" charset="-122"/>
              </a:rPr>
              <a:t>固定成本较高，边际成本较低</a:t>
            </a:r>
            <a:endParaRPr lang="zh-CN" altLang="en-US" sz="2400">
              <a:latin typeface="方正小标宋简体" panose="02000000000000000000" charset="-122"/>
              <a:ea typeface="方正小标宋简体" panose="02000000000000000000" charset="-122"/>
            </a:endParaRPr>
          </a:p>
        </p:txBody>
      </p:sp>
      <p:pic>
        <p:nvPicPr>
          <p:cNvPr id="4" name="图片 3"/>
          <p:cNvPicPr/>
          <p:nvPr/>
        </p:nvPicPr>
        <p:blipFill>
          <a:blip r:embed="rId1"/>
          <a:stretch>
            <a:fillRect/>
          </a:stretch>
        </p:blipFill>
        <p:spPr>
          <a:xfrm>
            <a:off x="5393690" y="1488440"/>
            <a:ext cx="6635115" cy="387858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7" name="TextBox 32"/>
          <p:cNvSpPr txBox="1"/>
          <p:nvPr/>
        </p:nvSpPr>
        <p:spPr>
          <a:xfrm>
            <a:off x="236220" y="104775"/>
            <a:ext cx="8028305" cy="650875"/>
          </a:xfrm>
          <a:prstGeom prst="rect">
            <a:avLst/>
          </a:prstGeom>
          <a:noFill/>
        </p:spPr>
        <p:txBody>
          <a:bodyPr wrap="square" rtlCol="0">
            <a:spAutoFit/>
            <a:scene3d>
              <a:camera prst="orthographicFront"/>
              <a:lightRig rig="threePt" dir="t"/>
            </a:scene3d>
          </a:bodyPr>
          <a:p>
            <a:pPr>
              <a:lnSpc>
                <a:spcPct val="130000"/>
              </a:lnSpc>
            </a:pPr>
            <a:r>
              <a:rPr lang="en-US" altLang="zh-CN"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3. </a:t>
            </a:r>
            <a:r>
              <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收益管理在集装箱海铁联运中的适用性研究</a:t>
            </a:r>
            <a:endPar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endParaRPr>
          </a:p>
        </p:txBody>
      </p:sp>
      <p:pic>
        <p:nvPicPr>
          <p:cNvPr id="5" name="图片 4"/>
          <p:cNvPicPr/>
          <p:nvPr/>
        </p:nvPicPr>
        <p:blipFill>
          <a:blip r:embed="rId1"/>
          <a:stretch>
            <a:fillRect/>
          </a:stretch>
        </p:blipFill>
        <p:spPr>
          <a:xfrm>
            <a:off x="2147570" y="844550"/>
            <a:ext cx="6737985" cy="57429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a:spLocks noChangeArrowheads="1"/>
          </p:cNvSpPr>
          <p:nvPr/>
        </p:nvSpPr>
        <p:spPr bwMode="auto">
          <a:xfrm>
            <a:off x="1403253" y="2014871"/>
            <a:ext cx="996902" cy="1196483"/>
          </a:xfrm>
          <a:prstGeom prst="roundRect">
            <a:avLst/>
          </a:prstGeom>
          <a:solidFill>
            <a:schemeClr val="accent1"/>
          </a:solidFill>
          <a:ln>
            <a:noFill/>
          </a:ln>
        </p:spPr>
        <p:txBody>
          <a:bodyPr lIns="91411" tIns="45705" rIns="91411" bIns="45705"/>
          <a:lstStyle/>
          <a:p>
            <a:endParaRPr lang="zh-CN" altLang="en-US" sz="1705" kern="0">
              <a:solidFill>
                <a:sysClr val="windowText" lastClr="000000"/>
              </a:solidFill>
              <a:cs typeface="+mn-ea"/>
              <a:sym typeface="+mn-lt"/>
            </a:endParaRPr>
          </a:p>
        </p:txBody>
      </p:sp>
      <p:sp>
        <p:nvSpPr>
          <p:cNvPr id="3" name="Freeform 6"/>
          <p:cNvSpPr/>
          <p:nvPr/>
        </p:nvSpPr>
        <p:spPr bwMode="auto">
          <a:xfrm>
            <a:off x="1542948" y="2122115"/>
            <a:ext cx="761963" cy="958456"/>
          </a:xfrm>
          <a:custGeom>
            <a:avLst/>
            <a:gdLst>
              <a:gd name="T0" fmla="*/ 734716 w 1173"/>
              <a:gd name="T1" fmla="*/ 348495 h 1472"/>
              <a:gd name="T2" fmla="*/ 711330 w 1173"/>
              <a:gd name="T3" fmla="*/ 30615 h 1472"/>
              <a:gd name="T4" fmla="*/ 693141 w 1173"/>
              <a:gd name="T5" fmla="*/ 35175 h 1472"/>
              <a:gd name="T6" fmla="*/ 651565 w 1173"/>
              <a:gd name="T7" fmla="*/ 44295 h 1472"/>
              <a:gd name="T8" fmla="*/ 596997 w 1173"/>
              <a:gd name="T9" fmla="*/ 35175 h 1472"/>
              <a:gd name="T10" fmla="*/ 408609 w 1173"/>
              <a:gd name="T11" fmla="*/ 3257 h 1472"/>
              <a:gd name="T12" fmla="*/ 0 w 1173"/>
              <a:gd name="T13" fmla="*/ 500270 h 1472"/>
              <a:gd name="T14" fmla="*/ 417703 w 1173"/>
              <a:gd name="T15" fmla="*/ 955593 h 1472"/>
              <a:gd name="T16" fmla="*/ 762000 w 1173"/>
              <a:gd name="T17" fmla="*/ 707412 h 1472"/>
              <a:gd name="T18" fmla="*/ 706783 w 1173"/>
              <a:gd name="T19" fmla="*/ 674843 h 1472"/>
              <a:gd name="T20" fmla="*/ 449535 w 1173"/>
              <a:gd name="T21" fmla="*/ 891757 h 1472"/>
              <a:gd name="T22" fmla="*/ 188389 w 1173"/>
              <a:gd name="T23" fmla="*/ 472260 h 1472"/>
              <a:gd name="T24" fmla="*/ 417703 w 1173"/>
              <a:gd name="T25" fmla="*/ 67745 h 1472"/>
              <a:gd name="T26" fmla="*/ 679499 w 1173"/>
              <a:gd name="T27" fmla="*/ 371294 h 1472"/>
              <a:gd name="T28" fmla="*/ 734716 w 1173"/>
              <a:gd name="T29" fmla="*/ 348495 h 147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173" h="1472">
                <a:moveTo>
                  <a:pt x="1131" y="535"/>
                </a:moveTo>
                <a:lnTo>
                  <a:pt x="1095" y="47"/>
                </a:lnTo>
                <a:cubicBezTo>
                  <a:pt x="1090" y="47"/>
                  <a:pt x="1081" y="49"/>
                  <a:pt x="1067" y="54"/>
                </a:cubicBezTo>
                <a:cubicBezTo>
                  <a:pt x="1043" y="64"/>
                  <a:pt x="1022" y="68"/>
                  <a:pt x="1003" y="68"/>
                </a:cubicBezTo>
                <a:cubicBezTo>
                  <a:pt x="975" y="68"/>
                  <a:pt x="947" y="64"/>
                  <a:pt x="919" y="54"/>
                </a:cubicBezTo>
                <a:cubicBezTo>
                  <a:pt x="810" y="17"/>
                  <a:pt x="714" y="0"/>
                  <a:pt x="629" y="5"/>
                </a:cubicBezTo>
                <a:cubicBezTo>
                  <a:pt x="214" y="24"/>
                  <a:pt x="5" y="278"/>
                  <a:pt x="0" y="768"/>
                </a:cubicBezTo>
                <a:cubicBezTo>
                  <a:pt x="5" y="1225"/>
                  <a:pt x="219" y="1458"/>
                  <a:pt x="643" y="1467"/>
                </a:cubicBezTo>
                <a:cubicBezTo>
                  <a:pt x="912" y="1472"/>
                  <a:pt x="1088" y="1345"/>
                  <a:pt x="1173" y="1086"/>
                </a:cubicBezTo>
                <a:lnTo>
                  <a:pt x="1088" y="1036"/>
                </a:lnTo>
                <a:cubicBezTo>
                  <a:pt x="999" y="1258"/>
                  <a:pt x="867" y="1369"/>
                  <a:pt x="692" y="1369"/>
                </a:cubicBezTo>
                <a:cubicBezTo>
                  <a:pt x="424" y="1359"/>
                  <a:pt x="290" y="1145"/>
                  <a:pt x="290" y="725"/>
                </a:cubicBezTo>
                <a:cubicBezTo>
                  <a:pt x="290" y="316"/>
                  <a:pt x="408" y="108"/>
                  <a:pt x="643" y="104"/>
                </a:cubicBezTo>
                <a:cubicBezTo>
                  <a:pt x="827" y="94"/>
                  <a:pt x="961" y="250"/>
                  <a:pt x="1046" y="570"/>
                </a:cubicBezTo>
                <a:lnTo>
                  <a:pt x="1131" y="53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91411" tIns="45705" rIns="91411" bIns="45705"/>
          <a:lstStyle/>
          <a:p>
            <a:endParaRPr lang="zh-CN" altLang="en-US" sz="1705" kern="0">
              <a:solidFill>
                <a:sysClr val="windowText" lastClr="000000"/>
              </a:solidFill>
              <a:cs typeface="+mn-ea"/>
              <a:sym typeface="+mn-lt"/>
            </a:endParaRPr>
          </a:p>
        </p:txBody>
      </p:sp>
      <p:sp>
        <p:nvSpPr>
          <p:cNvPr id="4" name="Freeform 7"/>
          <p:cNvSpPr>
            <a:spLocks noEditPoints="1"/>
          </p:cNvSpPr>
          <p:nvPr/>
        </p:nvSpPr>
        <p:spPr bwMode="auto">
          <a:xfrm>
            <a:off x="2492226" y="2835271"/>
            <a:ext cx="1423918" cy="290393"/>
          </a:xfrm>
          <a:custGeom>
            <a:avLst/>
            <a:gdLst>
              <a:gd name="T0" fmla="*/ 31788 w 2195"/>
              <a:gd name="T1" fmla="*/ 181488 h 445"/>
              <a:gd name="T2" fmla="*/ 163483 w 2195"/>
              <a:gd name="T3" fmla="*/ 180183 h 445"/>
              <a:gd name="T4" fmla="*/ 98609 w 2195"/>
              <a:gd name="T5" fmla="*/ 289206 h 445"/>
              <a:gd name="T6" fmla="*/ 101204 w 2195"/>
              <a:gd name="T7" fmla="*/ 68548 h 445"/>
              <a:gd name="T8" fmla="*/ 98609 w 2195"/>
              <a:gd name="T9" fmla="*/ 289206 h 445"/>
              <a:gd name="T10" fmla="*/ 431413 w 2195"/>
              <a:gd name="T11" fmla="*/ 283331 h 445"/>
              <a:gd name="T12" fmla="*/ 400922 w 2195"/>
              <a:gd name="T13" fmla="*/ 152764 h 445"/>
              <a:gd name="T14" fmla="*/ 289339 w 2195"/>
              <a:gd name="T15" fmla="*/ 154069 h 445"/>
              <a:gd name="T16" fmla="*/ 259496 w 2195"/>
              <a:gd name="T17" fmla="*/ 284636 h 445"/>
              <a:gd name="T18" fmla="*/ 289339 w 2195"/>
              <a:gd name="T19" fmla="*/ 72465 h 445"/>
              <a:gd name="T20" fmla="*/ 358754 w 2195"/>
              <a:gd name="T21" fmla="*/ 66589 h 445"/>
              <a:gd name="T22" fmla="*/ 581921 w 2195"/>
              <a:gd name="T23" fmla="*/ 265704 h 445"/>
              <a:gd name="T24" fmla="*/ 555971 w 2195"/>
              <a:gd name="T25" fmla="*/ 287901 h 445"/>
              <a:gd name="T26" fmla="*/ 512506 w 2195"/>
              <a:gd name="T27" fmla="*/ 98578 h 445"/>
              <a:gd name="T28" fmla="*/ 483312 w 2195"/>
              <a:gd name="T29" fmla="*/ 72465 h 445"/>
              <a:gd name="T30" fmla="*/ 512506 w 2195"/>
              <a:gd name="T31" fmla="*/ 15668 h 445"/>
              <a:gd name="T32" fmla="*/ 542996 w 2195"/>
              <a:gd name="T33" fmla="*/ 72465 h 445"/>
              <a:gd name="T34" fmla="*/ 581921 w 2195"/>
              <a:gd name="T35" fmla="*/ 98578 h 445"/>
              <a:gd name="T36" fmla="*/ 542996 w 2195"/>
              <a:gd name="T37" fmla="*/ 241549 h 445"/>
              <a:gd name="T38" fmla="*/ 581921 w 2195"/>
              <a:gd name="T39" fmla="*/ 265704 h 445"/>
              <a:gd name="T40" fmla="*/ 787572 w 2195"/>
              <a:gd name="T41" fmla="*/ 162556 h 445"/>
              <a:gd name="T42" fmla="*/ 661716 w 2195"/>
              <a:gd name="T43" fmla="*/ 162556 h 445"/>
              <a:gd name="T44" fmla="*/ 819360 w 2195"/>
              <a:gd name="T45" fmla="*/ 226534 h 445"/>
              <a:gd name="T46" fmla="*/ 626684 w 2195"/>
              <a:gd name="T47" fmla="*/ 181488 h 445"/>
              <a:gd name="T48" fmla="*/ 820658 w 2195"/>
              <a:gd name="T49" fmla="*/ 181488 h 445"/>
              <a:gd name="T50" fmla="*/ 660419 w 2195"/>
              <a:gd name="T51" fmla="*/ 188670 h 445"/>
              <a:gd name="T52" fmla="*/ 787572 w 2195"/>
              <a:gd name="T53" fmla="*/ 218047 h 445"/>
              <a:gd name="T54" fmla="*/ 1054853 w 2195"/>
              <a:gd name="T55" fmla="*/ 283331 h 445"/>
              <a:gd name="T56" fmla="*/ 1025011 w 2195"/>
              <a:gd name="T57" fmla="*/ 152764 h 445"/>
              <a:gd name="T58" fmla="*/ 913428 w 2195"/>
              <a:gd name="T59" fmla="*/ 154069 h 445"/>
              <a:gd name="T60" fmla="*/ 882937 w 2195"/>
              <a:gd name="T61" fmla="*/ 284636 h 445"/>
              <a:gd name="T62" fmla="*/ 913428 w 2195"/>
              <a:gd name="T63" fmla="*/ 72465 h 445"/>
              <a:gd name="T64" fmla="*/ 982843 w 2195"/>
              <a:gd name="T65" fmla="*/ 66589 h 445"/>
              <a:gd name="T66" fmla="*/ 1206010 w 2195"/>
              <a:gd name="T67" fmla="*/ 265704 h 445"/>
              <a:gd name="T68" fmla="*/ 1179412 w 2195"/>
              <a:gd name="T69" fmla="*/ 287901 h 445"/>
              <a:gd name="T70" fmla="*/ 1136595 w 2195"/>
              <a:gd name="T71" fmla="*/ 98578 h 445"/>
              <a:gd name="T72" fmla="*/ 1107401 w 2195"/>
              <a:gd name="T73" fmla="*/ 72465 h 445"/>
              <a:gd name="T74" fmla="*/ 1136595 w 2195"/>
              <a:gd name="T75" fmla="*/ 15668 h 445"/>
              <a:gd name="T76" fmla="*/ 1166437 w 2195"/>
              <a:gd name="T77" fmla="*/ 72465 h 445"/>
              <a:gd name="T78" fmla="*/ 1206010 w 2195"/>
              <a:gd name="T79" fmla="*/ 98578 h 445"/>
              <a:gd name="T80" fmla="*/ 1166437 w 2195"/>
              <a:gd name="T81" fmla="*/ 241549 h 445"/>
              <a:gd name="T82" fmla="*/ 1206010 w 2195"/>
              <a:gd name="T83" fmla="*/ 265704 h 445"/>
              <a:gd name="T84" fmla="*/ 1414256 w 2195"/>
              <a:gd name="T85" fmla="*/ 123386 h 445"/>
              <a:gd name="T86" fmla="*/ 1256612 w 2195"/>
              <a:gd name="T87" fmla="*/ 126650 h 445"/>
              <a:gd name="T88" fmla="*/ 1390901 w 2195"/>
              <a:gd name="T89" fmla="*/ 229798 h 445"/>
              <a:gd name="T90" fmla="*/ 1278020 w 2195"/>
              <a:gd name="T91" fmla="*/ 218047 h 445"/>
              <a:gd name="T92" fmla="*/ 1337704 w 2195"/>
              <a:gd name="T93" fmla="*/ 289206 h 445"/>
              <a:gd name="T94" fmla="*/ 1346138 w 2195"/>
              <a:gd name="T95" fmla="*/ 164515 h 445"/>
              <a:gd name="T96" fmla="*/ 1334461 w 2195"/>
              <a:gd name="T97" fmla="*/ 94661 h 445"/>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2195" h="445">
                <a:moveTo>
                  <a:pt x="154" y="142"/>
                </a:moveTo>
                <a:cubicBezTo>
                  <a:pt x="86" y="144"/>
                  <a:pt x="51" y="189"/>
                  <a:pt x="49" y="278"/>
                </a:cubicBezTo>
                <a:cubicBezTo>
                  <a:pt x="51" y="361"/>
                  <a:pt x="86" y="405"/>
                  <a:pt x="154" y="407"/>
                </a:cubicBezTo>
                <a:cubicBezTo>
                  <a:pt x="218" y="405"/>
                  <a:pt x="251" y="361"/>
                  <a:pt x="252" y="276"/>
                </a:cubicBezTo>
                <a:cubicBezTo>
                  <a:pt x="248" y="193"/>
                  <a:pt x="215" y="148"/>
                  <a:pt x="154" y="142"/>
                </a:cubicBezTo>
                <a:close/>
                <a:moveTo>
                  <a:pt x="152" y="443"/>
                </a:moveTo>
                <a:cubicBezTo>
                  <a:pt x="55" y="437"/>
                  <a:pt x="5" y="383"/>
                  <a:pt x="0" y="280"/>
                </a:cubicBezTo>
                <a:cubicBezTo>
                  <a:pt x="3" y="166"/>
                  <a:pt x="55" y="107"/>
                  <a:pt x="156" y="105"/>
                </a:cubicBezTo>
                <a:cubicBezTo>
                  <a:pt x="250" y="109"/>
                  <a:pt x="299" y="165"/>
                  <a:pt x="303" y="274"/>
                </a:cubicBezTo>
                <a:cubicBezTo>
                  <a:pt x="302" y="385"/>
                  <a:pt x="251" y="442"/>
                  <a:pt x="152" y="443"/>
                </a:cubicBezTo>
                <a:close/>
                <a:moveTo>
                  <a:pt x="665" y="227"/>
                </a:moveTo>
                <a:lnTo>
                  <a:pt x="665" y="434"/>
                </a:lnTo>
                <a:lnTo>
                  <a:pt x="618" y="434"/>
                </a:lnTo>
                <a:lnTo>
                  <a:pt x="618" y="234"/>
                </a:lnTo>
                <a:cubicBezTo>
                  <a:pt x="616" y="174"/>
                  <a:pt x="591" y="144"/>
                  <a:pt x="542" y="142"/>
                </a:cubicBezTo>
                <a:cubicBezTo>
                  <a:pt x="484" y="150"/>
                  <a:pt x="452" y="181"/>
                  <a:pt x="446" y="236"/>
                </a:cubicBezTo>
                <a:lnTo>
                  <a:pt x="446" y="434"/>
                </a:lnTo>
                <a:lnTo>
                  <a:pt x="400" y="436"/>
                </a:lnTo>
                <a:lnTo>
                  <a:pt x="400" y="111"/>
                </a:lnTo>
                <a:lnTo>
                  <a:pt x="446" y="111"/>
                </a:lnTo>
                <a:lnTo>
                  <a:pt x="446" y="160"/>
                </a:lnTo>
                <a:cubicBezTo>
                  <a:pt x="472" y="123"/>
                  <a:pt x="507" y="104"/>
                  <a:pt x="553" y="102"/>
                </a:cubicBezTo>
                <a:cubicBezTo>
                  <a:pt x="628" y="102"/>
                  <a:pt x="665" y="144"/>
                  <a:pt x="665" y="227"/>
                </a:cubicBezTo>
                <a:close/>
                <a:moveTo>
                  <a:pt x="897" y="407"/>
                </a:moveTo>
                <a:lnTo>
                  <a:pt x="906" y="432"/>
                </a:lnTo>
                <a:cubicBezTo>
                  <a:pt x="891" y="438"/>
                  <a:pt x="875" y="441"/>
                  <a:pt x="857" y="441"/>
                </a:cubicBezTo>
                <a:cubicBezTo>
                  <a:pt x="811" y="442"/>
                  <a:pt x="788" y="419"/>
                  <a:pt x="790" y="370"/>
                </a:cubicBezTo>
                <a:lnTo>
                  <a:pt x="790" y="151"/>
                </a:lnTo>
                <a:lnTo>
                  <a:pt x="745" y="151"/>
                </a:lnTo>
                <a:lnTo>
                  <a:pt x="745" y="111"/>
                </a:lnTo>
                <a:lnTo>
                  <a:pt x="790" y="111"/>
                </a:lnTo>
                <a:lnTo>
                  <a:pt x="790" y="24"/>
                </a:lnTo>
                <a:lnTo>
                  <a:pt x="837" y="0"/>
                </a:lnTo>
                <a:lnTo>
                  <a:pt x="837" y="111"/>
                </a:lnTo>
                <a:lnTo>
                  <a:pt x="897" y="111"/>
                </a:lnTo>
                <a:lnTo>
                  <a:pt x="897" y="151"/>
                </a:lnTo>
                <a:lnTo>
                  <a:pt x="837" y="151"/>
                </a:lnTo>
                <a:lnTo>
                  <a:pt x="837" y="370"/>
                </a:lnTo>
                <a:cubicBezTo>
                  <a:pt x="835" y="398"/>
                  <a:pt x="847" y="411"/>
                  <a:pt x="872" y="410"/>
                </a:cubicBezTo>
                <a:cubicBezTo>
                  <a:pt x="881" y="410"/>
                  <a:pt x="890" y="409"/>
                  <a:pt x="897" y="407"/>
                </a:cubicBezTo>
                <a:close/>
                <a:moveTo>
                  <a:pt x="1020" y="249"/>
                </a:moveTo>
                <a:lnTo>
                  <a:pt x="1214" y="249"/>
                </a:lnTo>
                <a:cubicBezTo>
                  <a:pt x="1211" y="184"/>
                  <a:pt x="1179" y="150"/>
                  <a:pt x="1118" y="147"/>
                </a:cubicBezTo>
                <a:cubicBezTo>
                  <a:pt x="1057" y="153"/>
                  <a:pt x="1024" y="187"/>
                  <a:pt x="1020" y="249"/>
                </a:cubicBezTo>
                <a:close/>
                <a:moveTo>
                  <a:pt x="1214" y="334"/>
                </a:moveTo>
                <a:lnTo>
                  <a:pt x="1263" y="347"/>
                </a:lnTo>
                <a:cubicBezTo>
                  <a:pt x="1245" y="413"/>
                  <a:pt x="1198" y="445"/>
                  <a:pt x="1120" y="443"/>
                </a:cubicBezTo>
                <a:cubicBezTo>
                  <a:pt x="1021" y="439"/>
                  <a:pt x="969" y="384"/>
                  <a:pt x="966" y="278"/>
                </a:cubicBezTo>
                <a:cubicBezTo>
                  <a:pt x="971" y="167"/>
                  <a:pt x="1021" y="109"/>
                  <a:pt x="1118" y="105"/>
                </a:cubicBezTo>
                <a:cubicBezTo>
                  <a:pt x="1213" y="107"/>
                  <a:pt x="1262" y="165"/>
                  <a:pt x="1265" y="278"/>
                </a:cubicBezTo>
                <a:cubicBezTo>
                  <a:pt x="1265" y="284"/>
                  <a:pt x="1265" y="288"/>
                  <a:pt x="1265" y="289"/>
                </a:cubicBezTo>
                <a:lnTo>
                  <a:pt x="1018" y="289"/>
                </a:lnTo>
                <a:cubicBezTo>
                  <a:pt x="1021" y="362"/>
                  <a:pt x="1054" y="401"/>
                  <a:pt x="1118" y="405"/>
                </a:cubicBezTo>
                <a:cubicBezTo>
                  <a:pt x="1169" y="405"/>
                  <a:pt x="1200" y="382"/>
                  <a:pt x="1214" y="334"/>
                </a:cubicBezTo>
                <a:close/>
                <a:moveTo>
                  <a:pt x="1626" y="227"/>
                </a:moveTo>
                <a:lnTo>
                  <a:pt x="1626" y="434"/>
                </a:lnTo>
                <a:lnTo>
                  <a:pt x="1580" y="434"/>
                </a:lnTo>
                <a:lnTo>
                  <a:pt x="1580" y="234"/>
                </a:lnTo>
                <a:cubicBezTo>
                  <a:pt x="1578" y="174"/>
                  <a:pt x="1553" y="144"/>
                  <a:pt x="1504" y="142"/>
                </a:cubicBezTo>
                <a:cubicBezTo>
                  <a:pt x="1446" y="150"/>
                  <a:pt x="1414" y="181"/>
                  <a:pt x="1408" y="236"/>
                </a:cubicBezTo>
                <a:lnTo>
                  <a:pt x="1408" y="434"/>
                </a:lnTo>
                <a:lnTo>
                  <a:pt x="1361" y="436"/>
                </a:lnTo>
                <a:lnTo>
                  <a:pt x="1361" y="111"/>
                </a:lnTo>
                <a:lnTo>
                  <a:pt x="1408" y="111"/>
                </a:lnTo>
                <a:lnTo>
                  <a:pt x="1408" y="160"/>
                </a:lnTo>
                <a:cubicBezTo>
                  <a:pt x="1433" y="123"/>
                  <a:pt x="1469" y="104"/>
                  <a:pt x="1515" y="102"/>
                </a:cubicBezTo>
                <a:cubicBezTo>
                  <a:pt x="1589" y="102"/>
                  <a:pt x="1626" y="144"/>
                  <a:pt x="1626" y="227"/>
                </a:cubicBezTo>
                <a:close/>
                <a:moveTo>
                  <a:pt x="1859" y="407"/>
                </a:moveTo>
                <a:lnTo>
                  <a:pt x="1868" y="432"/>
                </a:lnTo>
                <a:cubicBezTo>
                  <a:pt x="1853" y="438"/>
                  <a:pt x="1836" y="441"/>
                  <a:pt x="1818" y="441"/>
                </a:cubicBezTo>
                <a:cubicBezTo>
                  <a:pt x="1772" y="442"/>
                  <a:pt x="1750" y="419"/>
                  <a:pt x="1752" y="370"/>
                </a:cubicBezTo>
                <a:lnTo>
                  <a:pt x="1752" y="151"/>
                </a:lnTo>
                <a:lnTo>
                  <a:pt x="1707" y="151"/>
                </a:lnTo>
                <a:lnTo>
                  <a:pt x="1707" y="111"/>
                </a:lnTo>
                <a:lnTo>
                  <a:pt x="1752" y="111"/>
                </a:lnTo>
                <a:lnTo>
                  <a:pt x="1752" y="24"/>
                </a:lnTo>
                <a:lnTo>
                  <a:pt x="1798" y="0"/>
                </a:lnTo>
                <a:lnTo>
                  <a:pt x="1798" y="111"/>
                </a:lnTo>
                <a:lnTo>
                  <a:pt x="1859" y="111"/>
                </a:lnTo>
                <a:lnTo>
                  <a:pt x="1859" y="151"/>
                </a:lnTo>
                <a:lnTo>
                  <a:pt x="1798" y="151"/>
                </a:lnTo>
                <a:lnTo>
                  <a:pt x="1798" y="370"/>
                </a:lnTo>
                <a:cubicBezTo>
                  <a:pt x="1797" y="398"/>
                  <a:pt x="1809" y="411"/>
                  <a:pt x="1834" y="410"/>
                </a:cubicBezTo>
                <a:cubicBezTo>
                  <a:pt x="1843" y="410"/>
                  <a:pt x="1851" y="409"/>
                  <a:pt x="1859" y="407"/>
                </a:cubicBezTo>
                <a:close/>
                <a:moveTo>
                  <a:pt x="2131" y="203"/>
                </a:moveTo>
                <a:lnTo>
                  <a:pt x="2180" y="189"/>
                </a:lnTo>
                <a:cubicBezTo>
                  <a:pt x="2167" y="133"/>
                  <a:pt x="2125" y="104"/>
                  <a:pt x="2055" y="102"/>
                </a:cubicBezTo>
                <a:cubicBezTo>
                  <a:pt x="1982" y="105"/>
                  <a:pt x="1943" y="136"/>
                  <a:pt x="1937" y="194"/>
                </a:cubicBezTo>
                <a:cubicBezTo>
                  <a:pt x="1934" y="249"/>
                  <a:pt x="1976" y="281"/>
                  <a:pt x="2062" y="292"/>
                </a:cubicBezTo>
                <a:cubicBezTo>
                  <a:pt x="2118" y="302"/>
                  <a:pt x="2146" y="322"/>
                  <a:pt x="2144" y="352"/>
                </a:cubicBezTo>
                <a:cubicBezTo>
                  <a:pt x="2143" y="387"/>
                  <a:pt x="2115" y="406"/>
                  <a:pt x="2062" y="407"/>
                </a:cubicBezTo>
                <a:cubicBezTo>
                  <a:pt x="2013" y="409"/>
                  <a:pt x="1982" y="384"/>
                  <a:pt x="1970" y="334"/>
                </a:cubicBezTo>
                <a:lnTo>
                  <a:pt x="1924" y="347"/>
                </a:lnTo>
                <a:cubicBezTo>
                  <a:pt x="1941" y="413"/>
                  <a:pt x="1988" y="445"/>
                  <a:pt x="2062" y="443"/>
                </a:cubicBezTo>
                <a:cubicBezTo>
                  <a:pt x="2148" y="442"/>
                  <a:pt x="2192" y="410"/>
                  <a:pt x="2193" y="350"/>
                </a:cubicBezTo>
                <a:cubicBezTo>
                  <a:pt x="2195" y="298"/>
                  <a:pt x="2155" y="265"/>
                  <a:pt x="2075" y="252"/>
                </a:cubicBezTo>
                <a:cubicBezTo>
                  <a:pt x="2014" y="241"/>
                  <a:pt x="1985" y="222"/>
                  <a:pt x="1986" y="194"/>
                </a:cubicBezTo>
                <a:cubicBezTo>
                  <a:pt x="1990" y="162"/>
                  <a:pt x="2014" y="146"/>
                  <a:pt x="2057" y="145"/>
                </a:cubicBezTo>
                <a:cubicBezTo>
                  <a:pt x="2097" y="145"/>
                  <a:pt x="2122" y="164"/>
                  <a:pt x="2131" y="203"/>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lIns="91411" tIns="45705" rIns="91411" bIns="45705"/>
          <a:lstStyle/>
          <a:p>
            <a:endParaRPr lang="zh-CN" altLang="en-US" sz="1705" kern="0">
              <a:solidFill>
                <a:sysClr val="windowText" lastClr="000000"/>
              </a:solidFill>
              <a:cs typeface="+mn-ea"/>
              <a:sym typeface="+mn-lt"/>
            </a:endParaRPr>
          </a:p>
        </p:txBody>
      </p:sp>
      <p:sp>
        <p:nvSpPr>
          <p:cNvPr id="5" name="Freeform 8"/>
          <p:cNvSpPr>
            <a:spLocks noEditPoints="1"/>
          </p:cNvSpPr>
          <p:nvPr/>
        </p:nvSpPr>
        <p:spPr bwMode="auto">
          <a:xfrm>
            <a:off x="2577947" y="2102148"/>
            <a:ext cx="1368359" cy="642673"/>
          </a:xfrm>
          <a:custGeom>
            <a:avLst/>
            <a:gdLst>
              <a:gd name="T0" fmla="*/ 495722 w 2109"/>
              <a:gd name="T1" fmla="*/ 0 h 986"/>
              <a:gd name="T2" fmla="*/ 438623 w 2109"/>
              <a:gd name="T3" fmla="*/ 642937 h 986"/>
              <a:gd name="T4" fmla="*/ 54503 w 2109"/>
              <a:gd name="T5" fmla="*/ 588163 h 986"/>
              <a:gd name="T6" fmla="*/ 0 w 2109"/>
              <a:gd name="T7" fmla="*/ 642937 h 986"/>
              <a:gd name="T8" fmla="*/ 54503 w 2109"/>
              <a:gd name="T9" fmla="*/ 52165 h 986"/>
              <a:gd name="T10" fmla="*/ 438623 w 2109"/>
              <a:gd name="T11" fmla="*/ 181926 h 986"/>
              <a:gd name="T12" fmla="*/ 54503 w 2109"/>
              <a:gd name="T13" fmla="*/ 52165 h 986"/>
              <a:gd name="T14" fmla="*/ 54503 w 2109"/>
              <a:gd name="T15" fmla="*/ 541867 h 986"/>
              <a:gd name="T16" fmla="*/ 438623 w 2109"/>
              <a:gd name="T17" fmla="*/ 409497 h 986"/>
              <a:gd name="T18" fmla="*/ 54503 w 2109"/>
              <a:gd name="T19" fmla="*/ 230831 h 986"/>
              <a:gd name="T20" fmla="*/ 438623 w 2109"/>
              <a:gd name="T21" fmla="*/ 363201 h 986"/>
              <a:gd name="T22" fmla="*/ 54503 w 2109"/>
              <a:gd name="T23" fmla="*/ 230831 h 986"/>
              <a:gd name="T24" fmla="*/ 1311326 w 2109"/>
              <a:gd name="T25" fmla="*/ 360592 h 986"/>
              <a:gd name="T26" fmla="*/ 1162091 w 2109"/>
              <a:gd name="T27" fmla="*/ 452534 h 986"/>
              <a:gd name="T28" fmla="*/ 1331441 w 2109"/>
              <a:gd name="T29" fmla="*/ 596640 h 986"/>
              <a:gd name="T30" fmla="*/ 1050488 w 2109"/>
              <a:gd name="T31" fmla="*/ 533390 h 986"/>
              <a:gd name="T32" fmla="*/ 869459 w 2109"/>
              <a:gd name="T33" fmla="*/ 634460 h 986"/>
              <a:gd name="T34" fmla="*/ 946672 w 2109"/>
              <a:gd name="T35" fmla="*/ 579687 h 986"/>
              <a:gd name="T36" fmla="*/ 998580 w 2109"/>
              <a:gd name="T37" fmla="*/ 291473 h 986"/>
              <a:gd name="T38" fmla="*/ 685835 w 2109"/>
              <a:gd name="T39" fmla="*/ 245177 h 986"/>
              <a:gd name="T40" fmla="*/ 1199724 w 2109"/>
              <a:gd name="T41" fmla="*/ 170189 h 986"/>
              <a:gd name="T42" fmla="*/ 772132 w 2109"/>
              <a:gd name="T43" fmla="*/ 123893 h 986"/>
              <a:gd name="T44" fmla="*/ 1199724 w 2109"/>
              <a:gd name="T45" fmla="*/ 48905 h 986"/>
              <a:gd name="T46" fmla="*/ 760452 w 2109"/>
              <a:gd name="T47" fmla="*/ 3260 h 986"/>
              <a:gd name="T48" fmla="*/ 1253579 w 2109"/>
              <a:gd name="T49" fmla="*/ 245177 h 986"/>
              <a:gd name="T50" fmla="*/ 1363234 w 2109"/>
              <a:gd name="T51" fmla="*/ 291473 h 986"/>
              <a:gd name="T52" fmla="*/ 1050488 w 2109"/>
              <a:gd name="T53" fmla="*/ 314296 h 986"/>
              <a:gd name="T54" fmla="*/ 1273693 w 2109"/>
              <a:gd name="T55" fmla="*/ 314296 h 986"/>
              <a:gd name="T56" fmla="*/ 970031 w 2109"/>
              <a:gd name="T57" fmla="*/ 421235 h 986"/>
              <a:gd name="T58" fmla="*/ 697514 w 2109"/>
              <a:gd name="T59" fmla="*/ 579687 h 986"/>
              <a:gd name="T60" fmla="*/ 772132 w 2109"/>
              <a:gd name="T61" fmla="*/ 308427 h 986"/>
              <a:gd name="T62" fmla="*/ 907093 w 2109"/>
              <a:gd name="T63" fmla="*/ 397760 h 986"/>
              <a:gd name="T64" fmla="*/ 789002 w 2109"/>
              <a:gd name="T65" fmla="*/ 383415 h 986"/>
              <a:gd name="T66" fmla="*/ 772132 w 2109"/>
              <a:gd name="T67" fmla="*/ 308427 h 98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109" h="986">
                <a:moveTo>
                  <a:pt x="0" y="0"/>
                </a:moveTo>
                <a:lnTo>
                  <a:pt x="764" y="0"/>
                </a:lnTo>
                <a:lnTo>
                  <a:pt x="764" y="986"/>
                </a:lnTo>
                <a:lnTo>
                  <a:pt x="676" y="986"/>
                </a:lnTo>
                <a:lnTo>
                  <a:pt x="676" y="902"/>
                </a:lnTo>
                <a:lnTo>
                  <a:pt x="84" y="902"/>
                </a:lnTo>
                <a:lnTo>
                  <a:pt x="84" y="986"/>
                </a:lnTo>
                <a:lnTo>
                  <a:pt x="0" y="986"/>
                </a:lnTo>
                <a:lnTo>
                  <a:pt x="0" y="0"/>
                </a:lnTo>
                <a:close/>
                <a:moveTo>
                  <a:pt x="84" y="80"/>
                </a:moveTo>
                <a:lnTo>
                  <a:pt x="84" y="279"/>
                </a:lnTo>
                <a:lnTo>
                  <a:pt x="676" y="279"/>
                </a:lnTo>
                <a:lnTo>
                  <a:pt x="676" y="80"/>
                </a:lnTo>
                <a:lnTo>
                  <a:pt x="84" y="80"/>
                </a:lnTo>
                <a:close/>
                <a:moveTo>
                  <a:pt x="84" y="628"/>
                </a:moveTo>
                <a:lnTo>
                  <a:pt x="84" y="831"/>
                </a:lnTo>
                <a:lnTo>
                  <a:pt x="676" y="831"/>
                </a:lnTo>
                <a:lnTo>
                  <a:pt x="676" y="628"/>
                </a:lnTo>
                <a:lnTo>
                  <a:pt x="84" y="628"/>
                </a:lnTo>
                <a:close/>
                <a:moveTo>
                  <a:pt x="84" y="354"/>
                </a:moveTo>
                <a:lnTo>
                  <a:pt x="84" y="557"/>
                </a:lnTo>
                <a:lnTo>
                  <a:pt x="676" y="557"/>
                </a:lnTo>
                <a:lnTo>
                  <a:pt x="676" y="354"/>
                </a:lnTo>
                <a:lnTo>
                  <a:pt x="84" y="354"/>
                </a:lnTo>
                <a:close/>
                <a:moveTo>
                  <a:pt x="1963" y="482"/>
                </a:moveTo>
                <a:lnTo>
                  <a:pt x="2021" y="553"/>
                </a:lnTo>
                <a:cubicBezTo>
                  <a:pt x="2000" y="568"/>
                  <a:pt x="1958" y="594"/>
                  <a:pt x="1893" y="632"/>
                </a:cubicBezTo>
                <a:cubicBezTo>
                  <a:pt x="1849" y="659"/>
                  <a:pt x="1815" y="679"/>
                  <a:pt x="1791" y="694"/>
                </a:cubicBezTo>
                <a:cubicBezTo>
                  <a:pt x="1859" y="753"/>
                  <a:pt x="1965" y="800"/>
                  <a:pt x="2109" y="836"/>
                </a:cubicBezTo>
                <a:cubicBezTo>
                  <a:pt x="2089" y="856"/>
                  <a:pt x="2070" y="883"/>
                  <a:pt x="2052" y="915"/>
                </a:cubicBezTo>
                <a:cubicBezTo>
                  <a:pt x="1849" y="856"/>
                  <a:pt x="1704" y="756"/>
                  <a:pt x="1619" y="615"/>
                </a:cubicBezTo>
                <a:lnTo>
                  <a:pt x="1619" y="818"/>
                </a:lnTo>
                <a:cubicBezTo>
                  <a:pt x="1624" y="924"/>
                  <a:pt x="1573" y="976"/>
                  <a:pt x="1464" y="973"/>
                </a:cubicBezTo>
                <a:cubicBezTo>
                  <a:pt x="1423" y="973"/>
                  <a:pt x="1381" y="973"/>
                  <a:pt x="1340" y="973"/>
                </a:cubicBezTo>
                <a:cubicBezTo>
                  <a:pt x="1337" y="937"/>
                  <a:pt x="1331" y="908"/>
                  <a:pt x="1322" y="884"/>
                </a:cubicBezTo>
                <a:cubicBezTo>
                  <a:pt x="1358" y="887"/>
                  <a:pt x="1403" y="889"/>
                  <a:pt x="1459" y="889"/>
                </a:cubicBezTo>
                <a:cubicBezTo>
                  <a:pt x="1515" y="892"/>
                  <a:pt x="1542" y="867"/>
                  <a:pt x="1539" y="814"/>
                </a:cubicBezTo>
                <a:lnTo>
                  <a:pt x="1539" y="447"/>
                </a:lnTo>
                <a:lnTo>
                  <a:pt x="1057" y="447"/>
                </a:lnTo>
                <a:lnTo>
                  <a:pt x="1057" y="376"/>
                </a:lnTo>
                <a:lnTo>
                  <a:pt x="1849" y="376"/>
                </a:lnTo>
                <a:lnTo>
                  <a:pt x="1849" y="261"/>
                </a:lnTo>
                <a:lnTo>
                  <a:pt x="1190" y="261"/>
                </a:lnTo>
                <a:lnTo>
                  <a:pt x="1190" y="190"/>
                </a:lnTo>
                <a:lnTo>
                  <a:pt x="1849" y="190"/>
                </a:lnTo>
                <a:lnTo>
                  <a:pt x="1849" y="75"/>
                </a:lnTo>
                <a:lnTo>
                  <a:pt x="1172" y="75"/>
                </a:lnTo>
                <a:lnTo>
                  <a:pt x="1172" y="5"/>
                </a:lnTo>
                <a:lnTo>
                  <a:pt x="1932" y="5"/>
                </a:lnTo>
                <a:lnTo>
                  <a:pt x="1932" y="376"/>
                </a:lnTo>
                <a:lnTo>
                  <a:pt x="2101" y="376"/>
                </a:lnTo>
                <a:lnTo>
                  <a:pt x="2101" y="447"/>
                </a:lnTo>
                <a:lnTo>
                  <a:pt x="1619" y="447"/>
                </a:lnTo>
                <a:lnTo>
                  <a:pt x="1619" y="482"/>
                </a:lnTo>
                <a:cubicBezTo>
                  <a:pt x="1654" y="544"/>
                  <a:pt x="1692" y="597"/>
                  <a:pt x="1733" y="641"/>
                </a:cubicBezTo>
                <a:cubicBezTo>
                  <a:pt x="1822" y="582"/>
                  <a:pt x="1899" y="529"/>
                  <a:pt x="1963" y="482"/>
                </a:cubicBezTo>
                <a:close/>
                <a:moveTo>
                  <a:pt x="1044" y="814"/>
                </a:moveTo>
                <a:cubicBezTo>
                  <a:pt x="1168" y="772"/>
                  <a:pt x="1318" y="716"/>
                  <a:pt x="1495" y="646"/>
                </a:cubicBezTo>
                <a:cubicBezTo>
                  <a:pt x="1501" y="672"/>
                  <a:pt x="1507" y="699"/>
                  <a:pt x="1513" y="725"/>
                </a:cubicBezTo>
                <a:cubicBezTo>
                  <a:pt x="1351" y="784"/>
                  <a:pt x="1205" y="839"/>
                  <a:pt x="1075" y="889"/>
                </a:cubicBezTo>
                <a:lnTo>
                  <a:pt x="1044" y="814"/>
                </a:lnTo>
                <a:close/>
                <a:moveTo>
                  <a:pt x="1190" y="473"/>
                </a:moveTo>
                <a:cubicBezTo>
                  <a:pt x="1202" y="482"/>
                  <a:pt x="1218" y="492"/>
                  <a:pt x="1238" y="504"/>
                </a:cubicBezTo>
                <a:cubicBezTo>
                  <a:pt x="1303" y="545"/>
                  <a:pt x="1356" y="581"/>
                  <a:pt x="1398" y="610"/>
                </a:cubicBezTo>
                <a:lnTo>
                  <a:pt x="1349" y="681"/>
                </a:lnTo>
                <a:cubicBezTo>
                  <a:pt x="1317" y="658"/>
                  <a:pt x="1272" y="627"/>
                  <a:pt x="1216" y="588"/>
                </a:cubicBezTo>
                <a:cubicBezTo>
                  <a:pt x="1184" y="565"/>
                  <a:pt x="1159" y="547"/>
                  <a:pt x="1141" y="535"/>
                </a:cubicBezTo>
                <a:lnTo>
                  <a:pt x="1190" y="473"/>
                </a:ln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lIns="91411" tIns="45705" rIns="91411" bIns="45705"/>
          <a:lstStyle/>
          <a:p>
            <a:endParaRPr lang="zh-CN" altLang="en-US" sz="1705" kern="0">
              <a:solidFill>
                <a:sysClr val="windowText" lastClr="000000"/>
              </a:solidFill>
              <a:cs typeface="+mn-ea"/>
              <a:sym typeface="+mn-lt"/>
            </a:endParaRPr>
          </a:p>
        </p:txBody>
      </p:sp>
      <p:sp>
        <p:nvSpPr>
          <p:cNvPr id="6" name="Freeform 9"/>
          <p:cNvSpPr>
            <a:spLocks noEditPoints="1"/>
          </p:cNvSpPr>
          <p:nvPr/>
        </p:nvSpPr>
        <p:spPr bwMode="auto">
          <a:xfrm>
            <a:off x="4162196" y="1053957"/>
            <a:ext cx="115882" cy="5038247"/>
          </a:xfrm>
          <a:custGeom>
            <a:avLst/>
            <a:gdLst>
              <a:gd name="T0" fmla="*/ 0 w 153"/>
              <a:gd name="T1" fmla="*/ 0 h 6522"/>
              <a:gd name="T2" fmla="*/ 46203 w 153"/>
              <a:gd name="T3" fmla="*/ 0 h 6522"/>
              <a:gd name="T4" fmla="*/ 46203 w 153"/>
              <a:gd name="T5" fmla="*/ 5040312 h 6522"/>
              <a:gd name="T6" fmla="*/ 0 w 153"/>
              <a:gd name="T7" fmla="*/ 5040312 h 6522"/>
              <a:gd name="T8" fmla="*/ 0 w 153"/>
              <a:gd name="T9" fmla="*/ 0 h 6522"/>
              <a:gd name="T10" fmla="*/ 99224 w 153"/>
              <a:gd name="T11" fmla="*/ 0 h 6522"/>
              <a:gd name="T12" fmla="*/ 115887 w 153"/>
              <a:gd name="T13" fmla="*/ 0 h 6522"/>
              <a:gd name="T14" fmla="*/ 115887 w 153"/>
              <a:gd name="T15" fmla="*/ 5040312 h 6522"/>
              <a:gd name="T16" fmla="*/ 99224 w 153"/>
              <a:gd name="T17" fmla="*/ 5040312 h 6522"/>
              <a:gd name="T18" fmla="*/ 99224 w 153"/>
              <a:gd name="T19" fmla="*/ 0 h 652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3" h="6522">
                <a:moveTo>
                  <a:pt x="0" y="0"/>
                </a:moveTo>
                <a:lnTo>
                  <a:pt x="61" y="0"/>
                </a:lnTo>
                <a:lnTo>
                  <a:pt x="61" y="6522"/>
                </a:lnTo>
                <a:lnTo>
                  <a:pt x="0" y="6522"/>
                </a:lnTo>
                <a:lnTo>
                  <a:pt x="0" y="0"/>
                </a:lnTo>
                <a:close/>
                <a:moveTo>
                  <a:pt x="131" y="0"/>
                </a:moveTo>
                <a:lnTo>
                  <a:pt x="153" y="0"/>
                </a:lnTo>
                <a:lnTo>
                  <a:pt x="153" y="6522"/>
                </a:lnTo>
                <a:lnTo>
                  <a:pt x="131" y="6522"/>
                </a:lnTo>
                <a:lnTo>
                  <a:pt x="131" y="0"/>
                </a:lnTo>
                <a:close/>
              </a:path>
            </a:pathLst>
          </a:custGeom>
          <a:solidFill>
            <a:schemeClr val="bg1">
              <a:lumMod val="50000"/>
            </a:schemeClr>
          </a:solidFill>
          <a:ln>
            <a:noFill/>
          </a:ln>
        </p:spPr>
        <p:txBody>
          <a:bodyPr lIns="91411" tIns="45705" rIns="91411" bIns="45705"/>
          <a:lstStyle/>
          <a:p>
            <a:endParaRPr lang="zh-CN" altLang="en-US" sz="1705" kern="0">
              <a:solidFill>
                <a:sysClr val="windowText" lastClr="000000"/>
              </a:solidFill>
              <a:cs typeface="+mn-ea"/>
              <a:sym typeface="+mn-lt"/>
            </a:endParaRPr>
          </a:p>
        </p:txBody>
      </p:sp>
      <p:sp>
        <p:nvSpPr>
          <p:cNvPr id="7" name="Freeform 10"/>
          <p:cNvSpPr/>
          <p:nvPr>
            <p:custDataLst>
              <p:tags r:id="rId1"/>
            </p:custDataLst>
          </p:nvPr>
        </p:nvSpPr>
        <p:spPr bwMode="auto">
          <a:xfrm>
            <a:off x="4524375" y="548640"/>
            <a:ext cx="7395210" cy="681355"/>
          </a:xfrm>
          <a:custGeom>
            <a:avLst/>
            <a:gdLst>
              <a:gd name="T0" fmla="*/ 64938 w 6425"/>
              <a:gd name="T1" fmla="*/ 0 h 911"/>
              <a:gd name="T2" fmla="*/ 4420639 w 6425"/>
              <a:gd name="T3" fmla="*/ 0 h 911"/>
              <a:gd name="T4" fmla="*/ 4486275 w 6425"/>
              <a:gd name="T5" fmla="*/ 65148 h 911"/>
              <a:gd name="T6" fmla="*/ 4486275 w 6425"/>
              <a:gd name="T7" fmla="*/ 573027 h 911"/>
              <a:gd name="T8" fmla="*/ 4420639 w 6425"/>
              <a:gd name="T9" fmla="*/ 638175 h 911"/>
              <a:gd name="T10" fmla="*/ 64938 w 6425"/>
              <a:gd name="T11" fmla="*/ 638175 h 911"/>
              <a:gd name="T12" fmla="*/ 0 w 6425"/>
              <a:gd name="T13" fmla="*/ 573027 h 911"/>
              <a:gd name="T14" fmla="*/ 0 w 6425"/>
              <a:gd name="T15" fmla="*/ 65148 h 911"/>
              <a:gd name="T16" fmla="*/ 64938 w 6425"/>
              <a:gd name="T17" fmla="*/ 0 h 9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425" h="911">
                <a:moveTo>
                  <a:pt x="93" y="0"/>
                </a:moveTo>
                <a:lnTo>
                  <a:pt x="6331" y="0"/>
                </a:lnTo>
                <a:cubicBezTo>
                  <a:pt x="6383" y="0"/>
                  <a:pt x="6425" y="42"/>
                  <a:pt x="6425" y="93"/>
                </a:cubicBezTo>
                <a:lnTo>
                  <a:pt x="6425" y="818"/>
                </a:lnTo>
                <a:cubicBezTo>
                  <a:pt x="6425" y="869"/>
                  <a:pt x="6383" y="911"/>
                  <a:pt x="6331" y="911"/>
                </a:cubicBezTo>
                <a:lnTo>
                  <a:pt x="93" y="911"/>
                </a:lnTo>
                <a:cubicBezTo>
                  <a:pt x="42" y="911"/>
                  <a:pt x="0" y="869"/>
                  <a:pt x="0" y="818"/>
                </a:cubicBezTo>
                <a:lnTo>
                  <a:pt x="0" y="93"/>
                </a:lnTo>
                <a:cubicBezTo>
                  <a:pt x="0" y="42"/>
                  <a:pt x="42" y="0"/>
                  <a:pt x="93" y="0"/>
                </a:cubicBezTo>
                <a:close/>
              </a:path>
            </a:pathLst>
          </a:custGeom>
          <a:solidFill>
            <a:schemeClr val="accent1"/>
          </a:solidFill>
          <a:ln>
            <a:noFill/>
          </a:ln>
        </p:spPr>
        <p:txBody>
          <a:bodyPr lIns="91411" tIns="45705" rIns="91411" bIns="45705"/>
          <a:lstStyle/>
          <a:p>
            <a:endParaRPr lang="zh-CN" altLang="en-US" sz="1705" kern="0">
              <a:solidFill>
                <a:sysClr val="windowText" lastClr="000000"/>
              </a:solidFill>
              <a:cs typeface="+mn-ea"/>
              <a:sym typeface="+mn-lt"/>
            </a:endParaRPr>
          </a:p>
        </p:txBody>
      </p:sp>
      <p:grpSp>
        <p:nvGrpSpPr>
          <p:cNvPr id="8" name="组合 58"/>
          <p:cNvGrpSpPr/>
          <p:nvPr>
            <p:custDataLst>
              <p:tags r:id="rId2"/>
            </p:custDataLst>
          </p:nvPr>
        </p:nvGrpSpPr>
        <p:grpSpPr bwMode="auto">
          <a:xfrm>
            <a:off x="4706686" y="628800"/>
            <a:ext cx="503224" cy="528432"/>
            <a:chOff x="0" y="0"/>
            <a:chExt cx="588963" cy="618440"/>
          </a:xfrm>
        </p:grpSpPr>
        <p:sp>
          <p:nvSpPr>
            <p:cNvPr id="9" name="Oval 16"/>
            <p:cNvSpPr>
              <a:spLocks noChangeArrowheads="1"/>
            </p:cNvSpPr>
            <p:nvPr>
              <p:custDataLst>
                <p:tags r:id="rId3"/>
              </p:custDataLst>
            </p:nvPr>
          </p:nvSpPr>
          <p:spPr bwMode="auto">
            <a:xfrm>
              <a:off x="0" y="27890"/>
              <a:ext cx="588963" cy="5905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tx2"/>
                </a:solidFill>
                <a:cs typeface="+mn-ea"/>
                <a:sym typeface="+mn-lt"/>
              </a:endParaRPr>
            </a:p>
          </p:txBody>
        </p:sp>
        <p:sp>
          <p:nvSpPr>
            <p:cNvPr id="10" name="TextBox 60"/>
            <p:cNvSpPr txBox="1">
              <a:spLocks noChangeArrowheads="1"/>
            </p:cNvSpPr>
            <p:nvPr>
              <p:custDataLst>
                <p:tags r:id="rId4"/>
              </p:custDataLst>
            </p:nvPr>
          </p:nvSpPr>
          <p:spPr bwMode="auto">
            <a:xfrm>
              <a:off x="59482" y="0"/>
              <a:ext cx="425114" cy="610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kern="0">
                  <a:solidFill>
                    <a:schemeClr val="tx2"/>
                  </a:solidFill>
                  <a:latin typeface="+mn-lt"/>
                  <a:ea typeface="+mn-ea"/>
                  <a:cs typeface="+mn-ea"/>
                  <a:sym typeface="+mn-lt"/>
                </a:rPr>
                <a:t>1</a:t>
              </a:r>
              <a:endParaRPr lang="zh-CN" altLang="en-US" sz="2800" b="1" kern="0">
                <a:solidFill>
                  <a:schemeClr val="tx2"/>
                </a:solidFill>
                <a:latin typeface="+mn-lt"/>
                <a:ea typeface="+mn-ea"/>
                <a:cs typeface="+mn-ea"/>
                <a:sym typeface="+mn-lt"/>
              </a:endParaRPr>
            </a:p>
          </p:txBody>
        </p:sp>
      </p:grpSp>
      <p:sp>
        <p:nvSpPr>
          <p:cNvPr id="11" name="Freeform 10_8"/>
          <p:cNvSpPr/>
          <p:nvPr>
            <p:custDataLst>
              <p:tags r:id="rId5"/>
            </p:custDataLst>
          </p:nvPr>
        </p:nvSpPr>
        <p:spPr bwMode="auto">
          <a:xfrm>
            <a:off x="4524375" y="1534160"/>
            <a:ext cx="7395210" cy="681355"/>
          </a:xfrm>
          <a:custGeom>
            <a:avLst/>
            <a:gdLst>
              <a:gd name="T0" fmla="*/ 64938 w 6425"/>
              <a:gd name="T1" fmla="*/ 0 h 911"/>
              <a:gd name="T2" fmla="*/ 4420639 w 6425"/>
              <a:gd name="T3" fmla="*/ 0 h 911"/>
              <a:gd name="T4" fmla="*/ 4486275 w 6425"/>
              <a:gd name="T5" fmla="*/ 65148 h 911"/>
              <a:gd name="T6" fmla="*/ 4486275 w 6425"/>
              <a:gd name="T7" fmla="*/ 573027 h 911"/>
              <a:gd name="T8" fmla="*/ 4420639 w 6425"/>
              <a:gd name="T9" fmla="*/ 638175 h 911"/>
              <a:gd name="T10" fmla="*/ 64938 w 6425"/>
              <a:gd name="T11" fmla="*/ 638175 h 911"/>
              <a:gd name="T12" fmla="*/ 0 w 6425"/>
              <a:gd name="T13" fmla="*/ 573027 h 911"/>
              <a:gd name="T14" fmla="*/ 0 w 6425"/>
              <a:gd name="T15" fmla="*/ 65148 h 911"/>
              <a:gd name="T16" fmla="*/ 64938 w 6425"/>
              <a:gd name="T17" fmla="*/ 0 h 9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425" h="911">
                <a:moveTo>
                  <a:pt x="93" y="0"/>
                </a:moveTo>
                <a:lnTo>
                  <a:pt x="6331" y="0"/>
                </a:lnTo>
                <a:cubicBezTo>
                  <a:pt x="6383" y="0"/>
                  <a:pt x="6425" y="42"/>
                  <a:pt x="6425" y="93"/>
                </a:cubicBezTo>
                <a:lnTo>
                  <a:pt x="6425" y="818"/>
                </a:lnTo>
                <a:cubicBezTo>
                  <a:pt x="6425" y="869"/>
                  <a:pt x="6383" y="911"/>
                  <a:pt x="6331" y="911"/>
                </a:cubicBezTo>
                <a:lnTo>
                  <a:pt x="93" y="911"/>
                </a:lnTo>
                <a:cubicBezTo>
                  <a:pt x="42" y="911"/>
                  <a:pt x="0" y="869"/>
                  <a:pt x="0" y="818"/>
                </a:cubicBezTo>
                <a:lnTo>
                  <a:pt x="0" y="93"/>
                </a:lnTo>
                <a:cubicBezTo>
                  <a:pt x="0" y="42"/>
                  <a:pt x="42" y="0"/>
                  <a:pt x="93" y="0"/>
                </a:cubicBezTo>
                <a:close/>
              </a:path>
            </a:pathLst>
          </a:custGeom>
          <a:solidFill>
            <a:schemeClr val="accent1"/>
          </a:solidFill>
          <a:ln>
            <a:noFill/>
          </a:ln>
        </p:spPr>
        <p:txBody>
          <a:bodyPr lIns="91411" tIns="45705" rIns="91411" bIns="45705"/>
          <a:lstStyle/>
          <a:p>
            <a:endParaRPr lang="zh-CN" altLang="en-US" sz="1705" kern="0">
              <a:solidFill>
                <a:sysClr val="windowText" lastClr="000000"/>
              </a:solidFill>
              <a:cs typeface="+mn-ea"/>
              <a:sym typeface="+mn-lt"/>
            </a:endParaRPr>
          </a:p>
        </p:txBody>
      </p:sp>
      <p:grpSp>
        <p:nvGrpSpPr>
          <p:cNvPr id="12" name="组合 62"/>
          <p:cNvGrpSpPr/>
          <p:nvPr>
            <p:custDataLst>
              <p:tags r:id="rId6"/>
            </p:custDataLst>
          </p:nvPr>
        </p:nvGrpSpPr>
        <p:grpSpPr bwMode="auto">
          <a:xfrm>
            <a:off x="4706686" y="1600290"/>
            <a:ext cx="503224" cy="528432"/>
            <a:chOff x="0" y="0"/>
            <a:chExt cx="588963" cy="618440"/>
          </a:xfrm>
        </p:grpSpPr>
        <p:sp>
          <p:nvSpPr>
            <p:cNvPr id="13" name="Oval 16"/>
            <p:cNvSpPr>
              <a:spLocks noChangeArrowheads="1"/>
            </p:cNvSpPr>
            <p:nvPr>
              <p:custDataLst>
                <p:tags r:id="rId7"/>
              </p:custDataLst>
            </p:nvPr>
          </p:nvSpPr>
          <p:spPr bwMode="auto">
            <a:xfrm>
              <a:off x="0" y="27890"/>
              <a:ext cx="588963" cy="5905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tx2"/>
                </a:solidFill>
                <a:cs typeface="+mn-ea"/>
                <a:sym typeface="+mn-lt"/>
              </a:endParaRPr>
            </a:p>
          </p:txBody>
        </p:sp>
        <p:sp>
          <p:nvSpPr>
            <p:cNvPr id="14" name="TextBox 64"/>
            <p:cNvSpPr txBox="1">
              <a:spLocks noChangeArrowheads="1"/>
            </p:cNvSpPr>
            <p:nvPr>
              <p:custDataLst>
                <p:tags r:id="rId8"/>
              </p:custDataLst>
            </p:nvPr>
          </p:nvSpPr>
          <p:spPr bwMode="auto">
            <a:xfrm>
              <a:off x="59482" y="0"/>
              <a:ext cx="425114" cy="610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kern="0">
                  <a:solidFill>
                    <a:schemeClr val="tx2"/>
                  </a:solidFill>
                  <a:latin typeface="+mn-lt"/>
                  <a:ea typeface="+mn-ea"/>
                  <a:cs typeface="+mn-ea"/>
                  <a:sym typeface="+mn-lt"/>
                </a:rPr>
                <a:t>2</a:t>
              </a:r>
              <a:endParaRPr lang="zh-CN" altLang="en-US" sz="2800" b="1" kern="0">
                <a:solidFill>
                  <a:schemeClr val="tx2"/>
                </a:solidFill>
                <a:latin typeface="+mn-lt"/>
                <a:ea typeface="+mn-ea"/>
                <a:cs typeface="+mn-ea"/>
                <a:sym typeface="+mn-lt"/>
              </a:endParaRPr>
            </a:p>
          </p:txBody>
        </p:sp>
      </p:grpSp>
      <p:sp>
        <p:nvSpPr>
          <p:cNvPr id="15" name="Freeform 10_10"/>
          <p:cNvSpPr/>
          <p:nvPr>
            <p:custDataLst>
              <p:tags r:id="rId9"/>
            </p:custDataLst>
          </p:nvPr>
        </p:nvSpPr>
        <p:spPr bwMode="auto">
          <a:xfrm>
            <a:off x="4524375" y="2571750"/>
            <a:ext cx="7395845" cy="681355"/>
          </a:xfrm>
          <a:custGeom>
            <a:avLst/>
            <a:gdLst>
              <a:gd name="T0" fmla="*/ 64938 w 6425"/>
              <a:gd name="T1" fmla="*/ 0 h 911"/>
              <a:gd name="T2" fmla="*/ 4420639 w 6425"/>
              <a:gd name="T3" fmla="*/ 0 h 911"/>
              <a:gd name="T4" fmla="*/ 4486275 w 6425"/>
              <a:gd name="T5" fmla="*/ 65148 h 911"/>
              <a:gd name="T6" fmla="*/ 4486275 w 6425"/>
              <a:gd name="T7" fmla="*/ 573027 h 911"/>
              <a:gd name="T8" fmla="*/ 4420639 w 6425"/>
              <a:gd name="T9" fmla="*/ 638175 h 911"/>
              <a:gd name="T10" fmla="*/ 64938 w 6425"/>
              <a:gd name="T11" fmla="*/ 638175 h 911"/>
              <a:gd name="T12" fmla="*/ 0 w 6425"/>
              <a:gd name="T13" fmla="*/ 573027 h 911"/>
              <a:gd name="T14" fmla="*/ 0 w 6425"/>
              <a:gd name="T15" fmla="*/ 65148 h 911"/>
              <a:gd name="T16" fmla="*/ 64938 w 6425"/>
              <a:gd name="T17" fmla="*/ 0 h 9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425" h="911">
                <a:moveTo>
                  <a:pt x="93" y="0"/>
                </a:moveTo>
                <a:lnTo>
                  <a:pt x="6331" y="0"/>
                </a:lnTo>
                <a:cubicBezTo>
                  <a:pt x="6383" y="0"/>
                  <a:pt x="6425" y="42"/>
                  <a:pt x="6425" y="93"/>
                </a:cubicBezTo>
                <a:lnTo>
                  <a:pt x="6425" y="818"/>
                </a:lnTo>
                <a:cubicBezTo>
                  <a:pt x="6425" y="869"/>
                  <a:pt x="6383" y="911"/>
                  <a:pt x="6331" y="911"/>
                </a:cubicBezTo>
                <a:lnTo>
                  <a:pt x="93" y="911"/>
                </a:lnTo>
                <a:cubicBezTo>
                  <a:pt x="42" y="911"/>
                  <a:pt x="0" y="869"/>
                  <a:pt x="0" y="818"/>
                </a:cubicBezTo>
                <a:lnTo>
                  <a:pt x="0" y="93"/>
                </a:lnTo>
                <a:cubicBezTo>
                  <a:pt x="0" y="42"/>
                  <a:pt x="42" y="0"/>
                  <a:pt x="93" y="0"/>
                </a:cubicBezTo>
                <a:close/>
              </a:path>
            </a:pathLst>
          </a:custGeom>
          <a:solidFill>
            <a:schemeClr val="accent1"/>
          </a:solidFill>
          <a:ln>
            <a:noFill/>
          </a:ln>
        </p:spPr>
        <p:txBody>
          <a:bodyPr lIns="91411" tIns="45705" rIns="91411" bIns="45705"/>
          <a:lstStyle/>
          <a:p>
            <a:endParaRPr lang="zh-CN" altLang="en-US" sz="1705" kern="0">
              <a:solidFill>
                <a:sysClr val="windowText" lastClr="000000"/>
              </a:solidFill>
              <a:cs typeface="+mn-ea"/>
              <a:sym typeface="+mn-lt"/>
            </a:endParaRPr>
          </a:p>
        </p:txBody>
      </p:sp>
      <p:sp>
        <p:nvSpPr>
          <p:cNvPr id="17" name="Oval 16"/>
          <p:cNvSpPr>
            <a:spLocks noChangeArrowheads="1"/>
          </p:cNvSpPr>
          <p:nvPr>
            <p:custDataLst>
              <p:tags r:id="rId10"/>
            </p:custDataLst>
          </p:nvPr>
        </p:nvSpPr>
        <p:spPr bwMode="auto">
          <a:xfrm>
            <a:off x="4706624" y="5029927"/>
            <a:ext cx="502930" cy="50293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tx2"/>
              </a:solidFill>
              <a:cs typeface="+mn-ea"/>
              <a:sym typeface="+mn-lt"/>
            </a:endParaRPr>
          </a:p>
        </p:txBody>
      </p:sp>
      <p:sp>
        <p:nvSpPr>
          <p:cNvPr id="19" name="Freeform 10_12"/>
          <p:cNvSpPr/>
          <p:nvPr>
            <p:custDataLst>
              <p:tags r:id="rId11"/>
            </p:custDataLst>
          </p:nvPr>
        </p:nvSpPr>
        <p:spPr bwMode="auto">
          <a:xfrm>
            <a:off x="4524375" y="3561715"/>
            <a:ext cx="7395210" cy="681355"/>
          </a:xfrm>
          <a:custGeom>
            <a:avLst/>
            <a:gdLst>
              <a:gd name="T0" fmla="*/ 64938 w 6425"/>
              <a:gd name="T1" fmla="*/ 0 h 911"/>
              <a:gd name="T2" fmla="*/ 4420639 w 6425"/>
              <a:gd name="T3" fmla="*/ 0 h 911"/>
              <a:gd name="T4" fmla="*/ 4486275 w 6425"/>
              <a:gd name="T5" fmla="*/ 65148 h 911"/>
              <a:gd name="T6" fmla="*/ 4486275 w 6425"/>
              <a:gd name="T7" fmla="*/ 573027 h 911"/>
              <a:gd name="T8" fmla="*/ 4420639 w 6425"/>
              <a:gd name="T9" fmla="*/ 638175 h 911"/>
              <a:gd name="T10" fmla="*/ 64938 w 6425"/>
              <a:gd name="T11" fmla="*/ 638175 h 911"/>
              <a:gd name="T12" fmla="*/ 0 w 6425"/>
              <a:gd name="T13" fmla="*/ 573027 h 911"/>
              <a:gd name="T14" fmla="*/ 0 w 6425"/>
              <a:gd name="T15" fmla="*/ 65148 h 911"/>
              <a:gd name="T16" fmla="*/ 64938 w 6425"/>
              <a:gd name="T17" fmla="*/ 0 h 9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425" h="911">
                <a:moveTo>
                  <a:pt x="93" y="0"/>
                </a:moveTo>
                <a:lnTo>
                  <a:pt x="6331" y="0"/>
                </a:lnTo>
                <a:cubicBezTo>
                  <a:pt x="6383" y="0"/>
                  <a:pt x="6425" y="42"/>
                  <a:pt x="6425" y="93"/>
                </a:cubicBezTo>
                <a:lnTo>
                  <a:pt x="6425" y="818"/>
                </a:lnTo>
                <a:cubicBezTo>
                  <a:pt x="6425" y="869"/>
                  <a:pt x="6383" y="911"/>
                  <a:pt x="6331" y="911"/>
                </a:cubicBezTo>
                <a:lnTo>
                  <a:pt x="93" y="911"/>
                </a:lnTo>
                <a:cubicBezTo>
                  <a:pt x="42" y="911"/>
                  <a:pt x="0" y="869"/>
                  <a:pt x="0" y="818"/>
                </a:cubicBezTo>
                <a:lnTo>
                  <a:pt x="0" y="93"/>
                </a:lnTo>
                <a:cubicBezTo>
                  <a:pt x="0" y="42"/>
                  <a:pt x="42" y="0"/>
                  <a:pt x="93" y="0"/>
                </a:cubicBezTo>
                <a:close/>
              </a:path>
            </a:pathLst>
          </a:custGeom>
          <a:solidFill>
            <a:schemeClr val="accent1"/>
          </a:solidFill>
          <a:ln>
            <a:noFill/>
          </a:ln>
        </p:spPr>
        <p:txBody>
          <a:bodyPr lIns="91411" tIns="45705" rIns="91411" bIns="45705"/>
          <a:lstStyle/>
          <a:p>
            <a:endParaRPr lang="zh-CN" altLang="en-US" sz="1705" kern="0">
              <a:solidFill>
                <a:sysClr val="windowText" lastClr="000000"/>
              </a:solidFill>
              <a:cs typeface="+mn-ea"/>
              <a:sym typeface="+mn-lt"/>
            </a:endParaRPr>
          </a:p>
        </p:txBody>
      </p:sp>
      <p:grpSp>
        <p:nvGrpSpPr>
          <p:cNvPr id="20" name="组合 80"/>
          <p:cNvGrpSpPr/>
          <p:nvPr>
            <p:custDataLst>
              <p:tags r:id="rId12"/>
            </p:custDataLst>
          </p:nvPr>
        </p:nvGrpSpPr>
        <p:grpSpPr bwMode="auto">
          <a:xfrm>
            <a:off x="4706686" y="3661730"/>
            <a:ext cx="503224" cy="528432"/>
            <a:chOff x="0" y="0"/>
            <a:chExt cx="588963" cy="618440"/>
          </a:xfrm>
        </p:grpSpPr>
        <p:sp>
          <p:nvSpPr>
            <p:cNvPr id="21" name="Oval 16"/>
            <p:cNvSpPr>
              <a:spLocks noChangeArrowheads="1"/>
            </p:cNvSpPr>
            <p:nvPr>
              <p:custDataLst>
                <p:tags r:id="rId13"/>
              </p:custDataLst>
            </p:nvPr>
          </p:nvSpPr>
          <p:spPr bwMode="auto">
            <a:xfrm>
              <a:off x="0" y="27890"/>
              <a:ext cx="588963" cy="5905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tx2"/>
                </a:solidFill>
                <a:cs typeface="+mn-ea"/>
                <a:sym typeface="+mn-lt"/>
              </a:endParaRPr>
            </a:p>
          </p:txBody>
        </p:sp>
        <p:sp>
          <p:nvSpPr>
            <p:cNvPr id="22" name="TextBox 82"/>
            <p:cNvSpPr txBox="1">
              <a:spLocks noChangeArrowheads="1"/>
            </p:cNvSpPr>
            <p:nvPr>
              <p:custDataLst>
                <p:tags r:id="rId14"/>
              </p:custDataLst>
            </p:nvPr>
          </p:nvSpPr>
          <p:spPr bwMode="auto">
            <a:xfrm>
              <a:off x="59482" y="0"/>
              <a:ext cx="425114" cy="610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kern="0">
                  <a:solidFill>
                    <a:schemeClr val="tx2"/>
                  </a:solidFill>
                  <a:latin typeface="+mn-lt"/>
                  <a:ea typeface="+mn-ea"/>
                  <a:cs typeface="+mn-ea"/>
                  <a:sym typeface="+mn-lt"/>
                </a:rPr>
                <a:t>4</a:t>
              </a:r>
              <a:endParaRPr lang="zh-CN" altLang="en-US" sz="2800" b="1" kern="0">
                <a:solidFill>
                  <a:schemeClr val="tx2"/>
                </a:solidFill>
                <a:latin typeface="+mn-lt"/>
                <a:ea typeface="+mn-ea"/>
                <a:cs typeface="+mn-ea"/>
                <a:sym typeface="+mn-lt"/>
              </a:endParaRPr>
            </a:p>
          </p:txBody>
        </p:sp>
      </p:grpSp>
      <p:sp>
        <p:nvSpPr>
          <p:cNvPr id="27" name="TextBox 91"/>
          <p:cNvSpPr txBox="1">
            <a:spLocks noChangeArrowheads="1"/>
          </p:cNvSpPr>
          <p:nvPr>
            <p:custDataLst>
              <p:tags r:id="rId15"/>
            </p:custDataLst>
          </p:nvPr>
        </p:nvSpPr>
        <p:spPr bwMode="auto">
          <a:xfrm>
            <a:off x="5356877" y="1657373"/>
            <a:ext cx="515313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1" tIns="45705" rIns="91411" bIns="45705">
            <a:spAutoFit/>
            <a:scene3d>
              <a:camera prst="orthographicFront"/>
              <a:lightRig rig="threePt" dir="t"/>
            </a:scene3d>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kern="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mn-ea"/>
                <a:sym typeface="+mn-lt"/>
              </a:rPr>
              <a:t>集装箱海铁联运的运营机制分析</a:t>
            </a:r>
            <a:endParaRPr lang="zh-CN" altLang="en-US" sz="2400" kern="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mn-ea"/>
              <a:sym typeface="+mn-lt"/>
            </a:endParaRPr>
          </a:p>
        </p:txBody>
      </p:sp>
      <p:sp>
        <p:nvSpPr>
          <p:cNvPr id="28" name="TextBox 92"/>
          <p:cNvSpPr txBox="1">
            <a:spLocks noChangeArrowheads="1"/>
          </p:cNvSpPr>
          <p:nvPr>
            <p:custDataLst>
              <p:tags r:id="rId16"/>
            </p:custDataLst>
          </p:nvPr>
        </p:nvSpPr>
        <p:spPr bwMode="auto">
          <a:xfrm>
            <a:off x="5356598" y="628396"/>
            <a:ext cx="3463830" cy="56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1" tIns="45705" rIns="91411" bIns="45705">
            <a:spAutoFit/>
            <a:scene3d>
              <a:camera prst="orthographicFront"/>
              <a:lightRig rig="threePt" dir="t"/>
            </a:scene3d>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065" kern="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mn-ea"/>
                <a:sym typeface="+mn-lt"/>
              </a:rPr>
              <a:t>绪论</a:t>
            </a:r>
            <a:endParaRPr lang="zh-CN" altLang="en-US" sz="3065" kern="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mn-ea"/>
              <a:sym typeface="+mn-lt"/>
            </a:endParaRPr>
          </a:p>
        </p:txBody>
      </p:sp>
      <p:sp>
        <p:nvSpPr>
          <p:cNvPr id="29" name="TextBox 93"/>
          <p:cNvSpPr txBox="1">
            <a:spLocks noChangeArrowheads="1"/>
          </p:cNvSpPr>
          <p:nvPr>
            <p:custDataLst>
              <p:tags r:id="rId17"/>
            </p:custDataLst>
          </p:nvPr>
        </p:nvSpPr>
        <p:spPr bwMode="auto">
          <a:xfrm>
            <a:off x="5356860" y="2684145"/>
            <a:ext cx="6491605"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1" tIns="45705" rIns="91411" bIns="45705">
            <a:spAutoFit/>
            <a:scene3d>
              <a:camera prst="orthographicFront"/>
              <a:lightRig rig="threePt" dir="t"/>
            </a:scene3d>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kern="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mn-ea"/>
                <a:sym typeface="+mn-lt"/>
              </a:rPr>
              <a:t>收益管理在集装箱海铁联运中的适用性研究</a:t>
            </a:r>
            <a:endParaRPr lang="zh-CN" altLang="en-US" sz="2400" kern="0"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charset="-122"/>
              <a:ea typeface="微软雅黑" panose="020B0503020204020204" charset="-122"/>
              <a:cs typeface="+mn-ea"/>
              <a:sym typeface="+mn-lt"/>
            </a:endParaRPr>
          </a:p>
        </p:txBody>
      </p:sp>
      <p:sp>
        <p:nvSpPr>
          <p:cNvPr id="30" name="TextBox 94"/>
          <p:cNvSpPr txBox="1">
            <a:spLocks noChangeArrowheads="1"/>
          </p:cNvSpPr>
          <p:nvPr>
            <p:custDataLst>
              <p:tags r:id="rId18"/>
            </p:custDataLst>
          </p:nvPr>
        </p:nvSpPr>
        <p:spPr bwMode="auto">
          <a:xfrm>
            <a:off x="5356860" y="3672840"/>
            <a:ext cx="6492875"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1" tIns="45705" rIns="91411" bIns="4570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kern="0" dirty="0">
                <a:solidFill>
                  <a:schemeClr val="tx1"/>
                </a:solidFill>
                <a:latin typeface="微软雅黑" panose="020B0503020204020204" charset="-122"/>
                <a:ea typeface="微软雅黑" panose="020B0503020204020204" charset="-122"/>
                <a:cs typeface="+mn-ea"/>
                <a:sym typeface="+mn-lt"/>
              </a:rPr>
              <a:t>多节点集装箱海铁联运箱位分配优化模型研究</a:t>
            </a:r>
            <a:endParaRPr lang="zh-CN" altLang="en-US" sz="2400" kern="0" dirty="0">
              <a:solidFill>
                <a:schemeClr val="tx1"/>
              </a:solidFill>
              <a:latin typeface="微软雅黑" panose="020B0503020204020204" charset="-122"/>
              <a:ea typeface="微软雅黑" panose="020B0503020204020204" charset="-122"/>
              <a:cs typeface="+mn-ea"/>
              <a:sym typeface="+mn-lt"/>
            </a:endParaRPr>
          </a:p>
        </p:txBody>
      </p:sp>
      <p:grpSp>
        <p:nvGrpSpPr>
          <p:cNvPr id="26" name="组合 62"/>
          <p:cNvGrpSpPr/>
          <p:nvPr>
            <p:custDataLst>
              <p:tags r:id="rId19"/>
            </p:custDataLst>
          </p:nvPr>
        </p:nvGrpSpPr>
        <p:grpSpPr bwMode="auto">
          <a:xfrm>
            <a:off x="4707317" y="2627698"/>
            <a:ext cx="503214" cy="528421"/>
            <a:chOff x="0" y="0"/>
            <a:chExt cx="588963" cy="618440"/>
          </a:xfrm>
        </p:grpSpPr>
        <p:sp>
          <p:nvSpPr>
            <p:cNvPr id="31" name="Oval 16"/>
            <p:cNvSpPr>
              <a:spLocks noChangeArrowheads="1"/>
            </p:cNvSpPr>
            <p:nvPr>
              <p:custDataLst>
                <p:tags r:id="rId20"/>
              </p:custDataLst>
            </p:nvPr>
          </p:nvSpPr>
          <p:spPr bwMode="auto">
            <a:xfrm>
              <a:off x="0" y="27890"/>
              <a:ext cx="588963" cy="5905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tx2"/>
                </a:solidFill>
                <a:cs typeface="+mn-ea"/>
                <a:sym typeface="+mn-lt"/>
              </a:endParaRPr>
            </a:p>
          </p:txBody>
        </p:sp>
        <p:sp>
          <p:nvSpPr>
            <p:cNvPr id="32" name="TextBox 64"/>
            <p:cNvSpPr txBox="1">
              <a:spLocks noChangeArrowheads="1"/>
            </p:cNvSpPr>
            <p:nvPr>
              <p:custDataLst>
                <p:tags r:id="rId21"/>
              </p:custDataLst>
            </p:nvPr>
          </p:nvSpPr>
          <p:spPr bwMode="auto">
            <a:xfrm>
              <a:off x="59482" y="0"/>
              <a:ext cx="425114" cy="610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kern="0">
                  <a:solidFill>
                    <a:schemeClr val="tx2"/>
                  </a:solidFill>
                  <a:latin typeface="+mn-lt"/>
                  <a:ea typeface="+mn-ea"/>
                  <a:cs typeface="+mn-ea"/>
                  <a:sym typeface="+mn-lt"/>
                </a:rPr>
                <a:t>3</a:t>
              </a:r>
              <a:endParaRPr lang="en-US" altLang="zh-CN" sz="2800" b="1" kern="0">
                <a:solidFill>
                  <a:schemeClr val="tx2"/>
                </a:solidFill>
                <a:latin typeface="+mn-lt"/>
                <a:ea typeface="+mn-ea"/>
                <a:cs typeface="+mn-ea"/>
                <a:sym typeface="+mn-lt"/>
              </a:endParaRPr>
            </a:p>
          </p:txBody>
        </p:sp>
      </p:grpSp>
      <p:sp>
        <p:nvSpPr>
          <p:cNvPr id="33" name="Freeform 10_12"/>
          <p:cNvSpPr/>
          <p:nvPr>
            <p:custDataLst>
              <p:tags r:id="rId22"/>
            </p:custDataLst>
          </p:nvPr>
        </p:nvSpPr>
        <p:spPr bwMode="auto">
          <a:xfrm>
            <a:off x="4493895" y="4551680"/>
            <a:ext cx="7432675" cy="681355"/>
          </a:xfrm>
          <a:custGeom>
            <a:avLst/>
            <a:gdLst>
              <a:gd name="T0" fmla="*/ 64938 w 6425"/>
              <a:gd name="T1" fmla="*/ 0 h 911"/>
              <a:gd name="T2" fmla="*/ 4420639 w 6425"/>
              <a:gd name="T3" fmla="*/ 0 h 911"/>
              <a:gd name="T4" fmla="*/ 4486275 w 6425"/>
              <a:gd name="T5" fmla="*/ 65148 h 911"/>
              <a:gd name="T6" fmla="*/ 4486275 w 6425"/>
              <a:gd name="T7" fmla="*/ 573027 h 911"/>
              <a:gd name="T8" fmla="*/ 4420639 w 6425"/>
              <a:gd name="T9" fmla="*/ 638175 h 911"/>
              <a:gd name="T10" fmla="*/ 64938 w 6425"/>
              <a:gd name="T11" fmla="*/ 638175 h 911"/>
              <a:gd name="T12" fmla="*/ 0 w 6425"/>
              <a:gd name="T13" fmla="*/ 573027 h 911"/>
              <a:gd name="T14" fmla="*/ 0 w 6425"/>
              <a:gd name="T15" fmla="*/ 65148 h 911"/>
              <a:gd name="T16" fmla="*/ 64938 w 6425"/>
              <a:gd name="T17" fmla="*/ 0 h 9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425" h="911">
                <a:moveTo>
                  <a:pt x="93" y="0"/>
                </a:moveTo>
                <a:lnTo>
                  <a:pt x="6331" y="0"/>
                </a:lnTo>
                <a:cubicBezTo>
                  <a:pt x="6383" y="0"/>
                  <a:pt x="6425" y="42"/>
                  <a:pt x="6425" y="93"/>
                </a:cubicBezTo>
                <a:lnTo>
                  <a:pt x="6425" y="818"/>
                </a:lnTo>
                <a:cubicBezTo>
                  <a:pt x="6425" y="869"/>
                  <a:pt x="6383" y="911"/>
                  <a:pt x="6331" y="911"/>
                </a:cubicBezTo>
                <a:lnTo>
                  <a:pt x="93" y="911"/>
                </a:lnTo>
                <a:cubicBezTo>
                  <a:pt x="42" y="911"/>
                  <a:pt x="0" y="869"/>
                  <a:pt x="0" y="818"/>
                </a:cubicBezTo>
                <a:lnTo>
                  <a:pt x="0" y="93"/>
                </a:lnTo>
                <a:cubicBezTo>
                  <a:pt x="0" y="42"/>
                  <a:pt x="42" y="0"/>
                  <a:pt x="93" y="0"/>
                </a:cubicBezTo>
                <a:close/>
              </a:path>
            </a:pathLst>
          </a:custGeom>
          <a:solidFill>
            <a:schemeClr val="accent1"/>
          </a:solidFill>
          <a:ln>
            <a:noFill/>
          </a:ln>
        </p:spPr>
        <p:txBody>
          <a:bodyPr lIns="91411" tIns="45705" rIns="91411" bIns="45705"/>
          <a:p>
            <a:endParaRPr lang="zh-CN" altLang="en-US" sz="1705" kern="0">
              <a:solidFill>
                <a:sysClr val="windowText" lastClr="000000"/>
              </a:solidFill>
              <a:cs typeface="+mn-ea"/>
              <a:sym typeface="+mn-lt"/>
            </a:endParaRPr>
          </a:p>
        </p:txBody>
      </p:sp>
      <p:grpSp>
        <p:nvGrpSpPr>
          <p:cNvPr id="34" name="组合 80"/>
          <p:cNvGrpSpPr/>
          <p:nvPr>
            <p:custDataLst>
              <p:tags r:id="rId23"/>
            </p:custDataLst>
          </p:nvPr>
        </p:nvGrpSpPr>
        <p:grpSpPr bwMode="auto">
          <a:xfrm>
            <a:off x="4707317" y="4634486"/>
            <a:ext cx="503214" cy="528421"/>
            <a:chOff x="0" y="0"/>
            <a:chExt cx="588963" cy="618440"/>
          </a:xfrm>
        </p:grpSpPr>
        <p:sp>
          <p:nvSpPr>
            <p:cNvPr id="35" name="Oval 16"/>
            <p:cNvSpPr>
              <a:spLocks noChangeArrowheads="1"/>
            </p:cNvSpPr>
            <p:nvPr>
              <p:custDataLst>
                <p:tags r:id="rId24"/>
              </p:custDataLst>
            </p:nvPr>
          </p:nvSpPr>
          <p:spPr bwMode="auto">
            <a:xfrm>
              <a:off x="0" y="27890"/>
              <a:ext cx="588963" cy="5905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tx2"/>
                </a:solidFill>
                <a:cs typeface="+mn-ea"/>
                <a:sym typeface="+mn-lt"/>
              </a:endParaRPr>
            </a:p>
          </p:txBody>
        </p:sp>
        <p:sp>
          <p:nvSpPr>
            <p:cNvPr id="36" name="TextBox 82"/>
            <p:cNvSpPr txBox="1">
              <a:spLocks noChangeArrowheads="1"/>
            </p:cNvSpPr>
            <p:nvPr>
              <p:custDataLst>
                <p:tags r:id="rId25"/>
              </p:custDataLst>
            </p:nvPr>
          </p:nvSpPr>
          <p:spPr bwMode="auto">
            <a:xfrm>
              <a:off x="59482" y="0"/>
              <a:ext cx="425114" cy="610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kern="0">
                  <a:solidFill>
                    <a:schemeClr val="tx2"/>
                  </a:solidFill>
                  <a:latin typeface="+mn-lt"/>
                  <a:ea typeface="+mn-ea"/>
                  <a:cs typeface="+mn-ea"/>
                  <a:sym typeface="+mn-lt"/>
                </a:rPr>
                <a:t>5</a:t>
              </a:r>
              <a:endParaRPr lang="en-US" altLang="zh-CN" sz="2800" b="1" kern="0">
                <a:solidFill>
                  <a:schemeClr val="tx2"/>
                </a:solidFill>
                <a:latin typeface="+mn-lt"/>
                <a:ea typeface="+mn-ea"/>
                <a:cs typeface="+mn-ea"/>
                <a:sym typeface="+mn-lt"/>
              </a:endParaRPr>
            </a:p>
          </p:txBody>
        </p:sp>
      </p:grpSp>
      <p:sp>
        <p:nvSpPr>
          <p:cNvPr id="37" name="TextBox 94"/>
          <p:cNvSpPr txBox="1">
            <a:spLocks noChangeArrowheads="1"/>
          </p:cNvSpPr>
          <p:nvPr>
            <p:custDataLst>
              <p:tags r:id="rId26"/>
            </p:custDataLst>
          </p:nvPr>
        </p:nvSpPr>
        <p:spPr bwMode="auto">
          <a:xfrm>
            <a:off x="5354955" y="4569460"/>
            <a:ext cx="6493510" cy="643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1" tIns="45705" rIns="91411" bIns="4570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kern="0" dirty="0">
                <a:solidFill>
                  <a:schemeClr val="tx1"/>
                </a:solidFill>
                <a:latin typeface="微软雅黑" panose="020B0503020204020204" charset="-122"/>
                <a:ea typeface="微软雅黑" panose="020B0503020204020204" charset="-122"/>
                <a:cs typeface="+mn-ea"/>
                <a:sym typeface="+mn-lt"/>
              </a:rPr>
              <a:t>单起讫点集装箱海铁联运动态定价和箱位分配联合决策优化模型研究</a:t>
            </a:r>
            <a:endParaRPr lang="zh-CN" altLang="en-US" kern="0" dirty="0">
              <a:solidFill>
                <a:schemeClr val="tx1"/>
              </a:solidFill>
              <a:latin typeface="微软雅黑" panose="020B0503020204020204" charset="-122"/>
              <a:ea typeface="微软雅黑" panose="020B0503020204020204" charset="-122"/>
              <a:cs typeface="+mn-ea"/>
              <a:sym typeface="+mn-lt"/>
            </a:endParaRPr>
          </a:p>
        </p:txBody>
      </p:sp>
      <p:sp>
        <p:nvSpPr>
          <p:cNvPr id="38" name="Freeform 10_12"/>
          <p:cNvSpPr/>
          <p:nvPr>
            <p:custDataLst>
              <p:tags r:id="rId27"/>
            </p:custDataLst>
          </p:nvPr>
        </p:nvSpPr>
        <p:spPr bwMode="auto">
          <a:xfrm>
            <a:off x="4493895" y="5539105"/>
            <a:ext cx="7432675" cy="681355"/>
          </a:xfrm>
          <a:custGeom>
            <a:avLst/>
            <a:gdLst>
              <a:gd name="T0" fmla="*/ 64938 w 6425"/>
              <a:gd name="T1" fmla="*/ 0 h 911"/>
              <a:gd name="T2" fmla="*/ 4420639 w 6425"/>
              <a:gd name="T3" fmla="*/ 0 h 911"/>
              <a:gd name="T4" fmla="*/ 4486275 w 6425"/>
              <a:gd name="T5" fmla="*/ 65148 h 911"/>
              <a:gd name="T6" fmla="*/ 4486275 w 6425"/>
              <a:gd name="T7" fmla="*/ 573027 h 911"/>
              <a:gd name="T8" fmla="*/ 4420639 w 6425"/>
              <a:gd name="T9" fmla="*/ 638175 h 911"/>
              <a:gd name="T10" fmla="*/ 64938 w 6425"/>
              <a:gd name="T11" fmla="*/ 638175 h 911"/>
              <a:gd name="T12" fmla="*/ 0 w 6425"/>
              <a:gd name="T13" fmla="*/ 573027 h 911"/>
              <a:gd name="T14" fmla="*/ 0 w 6425"/>
              <a:gd name="T15" fmla="*/ 65148 h 911"/>
              <a:gd name="T16" fmla="*/ 64938 w 6425"/>
              <a:gd name="T17" fmla="*/ 0 h 9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425" h="911">
                <a:moveTo>
                  <a:pt x="93" y="0"/>
                </a:moveTo>
                <a:lnTo>
                  <a:pt x="6331" y="0"/>
                </a:lnTo>
                <a:cubicBezTo>
                  <a:pt x="6383" y="0"/>
                  <a:pt x="6425" y="42"/>
                  <a:pt x="6425" y="93"/>
                </a:cubicBezTo>
                <a:lnTo>
                  <a:pt x="6425" y="818"/>
                </a:lnTo>
                <a:cubicBezTo>
                  <a:pt x="6425" y="869"/>
                  <a:pt x="6383" y="911"/>
                  <a:pt x="6331" y="911"/>
                </a:cubicBezTo>
                <a:lnTo>
                  <a:pt x="93" y="911"/>
                </a:lnTo>
                <a:cubicBezTo>
                  <a:pt x="42" y="911"/>
                  <a:pt x="0" y="869"/>
                  <a:pt x="0" y="818"/>
                </a:cubicBezTo>
                <a:lnTo>
                  <a:pt x="0" y="93"/>
                </a:lnTo>
                <a:cubicBezTo>
                  <a:pt x="0" y="42"/>
                  <a:pt x="42" y="0"/>
                  <a:pt x="93" y="0"/>
                </a:cubicBezTo>
                <a:close/>
              </a:path>
            </a:pathLst>
          </a:custGeom>
          <a:solidFill>
            <a:schemeClr val="accent1"/>
          </a:solidFill>
          <a:ln>
            <a:noFill/>
          </a:ln>
        </p:spPr>
        <p:txBody>
          <a:bodyPr lIns="91411" tIns="45705" rIns="91411" bIns="45705"/>
          <a:p>
            <a:endParaRPr lang="zh-CN" altLang="en-US" sz="1705" kern="0">
              <a:solidFill>
                <a:sysClr val="windowText" lastClr="000000"/>
              </a:solidFill>
              <a:cs typeface="+mn-ea"/>
              <a:sym typeface="+mn-lt"/>
            </a:endParaRPr>
          </a:p>
        </p:txBody>
      </p:sp>
      <p:grpSp>
        <p:nvGrpSpPr>
          <p:cNvPr id="39" name="组合 80"/>
          <p:cNvGrpSpPr/>
          <p:nvPr>
            <p:custDataLst>
              <p:tags r:id="rId28"/>
            </p:custDataLst>
          </p:nvPr>
        </p:nvGrpSpPr>
        <p:grpSpPr bwMode="auto">
          <a:xfrm>
            <a:off x="4758117" y="5629531"/>
            <a:ext cx="503214" cy="528421"/>
            <a:chOff x="0" y="0"/>
            <a:chExt cx="588963" cy="618440"/>
          </a:xfrm>
        </p:grpSpPr>
        <p:sp>
          <p:nvSpPr>
            <p:cNvPr id="40" name="Oval 16"/>
            <p:cNvSpPr>
              <a:spLocks noChangeArrowheads="1"/>
            </p:cNvSpPr>
            <p:nvPr>
              <p:custDataLst>
                <p:tags r:id="rId29"/>
              </p:custDataLst>
            </p:nvPr>
          </p:nvSpPr>
          <p:spPr bwMode="auto">
            <a:xfrm>
              <a:off x="0" y="27890"/>
              <a:ext cx="588963" cy="5905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800" kern="0">
                <a:solidFill>
                  <a:schemeClr val="tx2"/>
                </a:solidFill>
                <a:cs typeface="+mn-ea"/>
                <a:sym typeface="+mn-lt"/>
              </a:endParaRPr>
            </a:p>
          </p:txBody>
        </p:sp>
        <p:sp>
          <p:nvSpPr>
            <p:cNvPr id="41" name="TextBox 82"/>
            <p:cNvSpPr txBox="1">
              <a:spLocks noChangeArrowheads="1"/>
            </p:cNvSpPr>
            <p:nvPr>
              <p:custDataLst>
                <p:tags r:id="rId30"/>
              </p:custDataLst>
            </p:nvPr>
          </p:nvSpPr>
          <p:spPr bwMode="auto">
            <a:xfrm>
              <a:off x="59482" y="0"/>
              <a:ext cx="425114" cy="610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800" b="1" kern="0">
                  <a:solidFill>
                    <a:schemeClr val="tx2"/>
                  </a:solidFill>
                  <a:latin typeface="+mn-lt"/>
                  <a:ea typeface="+mn-ea"/>
                  <a:cs typeface="+mn-ea"/>
                  <a:sym typeface="+mn-lt"/>
                </a:rPr>
                <a:t>5</a:t>
              </a:r>
              <a:endParaRPr lang="en-US" altLang="zh-CN" sz="2800" b="1" kern="0">
                <a:solidFill>
                  <a:schemeClr val="tx2"/>
                </a:solidFill>
                <a:latin typeface="+mn-lt"/>
                <a:ea typeface="+mn-ea"/>
                <a:cs typeface="+mn-ea"/>
                <a:sym typeface="+mn-lt"/>
              </a:endParaRPr>
            </a:p>
          </p:txBody>
        </p:sp>
      </p:grpSp>
      <p:sp>
        <p:nvSpPr>
          <p:cNvPr id="42" name="TextBox 94"/>
          <p:cNvSpPr txBox="1">
            <a:spLocks noChangeArrowheads="1"/>
          </p:cNvSpPr>
          <p:nvPr>
            <p:custDataLst>
              <p:tags r:id="rId31"/>
            </p:custDataLst>
          </p:nvPr>
        </p:nvSpPr>
        <p:spPr bwMode="auto">
          <a:xfrm>
            <a:off x="5356860" y="5541645"/>
            <a:ext cx="6491605" cy="643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1" tIns="45705" rIns="91411" bIns="45705">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kern="0" dirty="0">
                <a:solidFill>
                  <a:schemeClr val="tx1"/>
                </a:solidFill>
                <a:latin typeface="微软雅黑" panose="020B0503020204020204" charset="-122"/>
                <a:ea typeface="微软雅黑" panose="020B0503020204020204" charset="-122"/>
                <a:cs typeface="+mn-ea"/>
                <a:sym typeface="+mn-lt"/>
              </a:rPr>
              <a:t>多节点集装箱海铁联运动态定价和箱位分配联合决策优化模型研究</a:t>
            </a:r>
            <a:endParaRPr lang="zh-CN" altLang="en-US" kern="0" dirty="0">
              <a:solidFill>
                <a:schemeClr val="tx1"/>
              </a:solidFill>
              <a:latin typeface="微软雅黑" panose="020B0503020204020204" charset="-122"/>
              <a:ea typeface="微软雅黑" panose="020B050302020402020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 fill="hold"/>
                                        <p:tgtEl>
                                          <p:spTgt spid="2"/>
                                        </p:tgtEl>
                                        <p:attrNameLst>
                                          <p:attrName>ppt_w</p:attrName>
                                        </p:attrNameLst>
                                      </p:cBhvr>
                                      <p:tavLst>
                                        <p:tav tm="0">
                                          <p:val>
                                            <p:fltVal val="0"/>
                                          </p:val>
                                        </p:tav>
                                        <p:tav tm="100000">
                                          <p:val>
                                            <p:strVal val="#ppt_w"/>
                                          </p:val>
                                        </p:tav>
                                      </p:tavLst>
                                    </p:anim>
                                    <p:anim calcmode="lin" valueType="num">
                                      <p:cBhvr>
                                        <p:cTn id="8" dur="300" fill="hold"/>
                                        <p:tgtEl>
                                          <p:spTgt spid="2"/>
                                        </p:tgtEl>
                                        <p:attrNameLst>
                                          <p:attrName>ppt_h</p:attrName>
                                        </p:attrNameLst>
                                      </p:cBhvr>
                                      <p:tavLst>
                                        <p:tav tm="0">
                                          <p:val>
                                            <p:fltVal val="0"/>
                                          </p:val>
                                        </p:tav>
                                        <p:tav tm="100000">
                                          <p:val>
                                            <p:strVal val="#ppt_h"/>
                                          </p:val>
                                        </p:tav>
                                      </p:tavLst>
                                    </p:anim>
                                    <p:anim calcmode="lin" valueType="num">
                                      <p:cBhvr>
                                        <p:cTn id="9" dur="300" fill="hold"/>
                                        <p:tgtEl>
                                          <p:spTgt spid="2"/>
                                        </p:tgtEl>
                                        <p:attrNameLst>
                                          <p:attrName>style.rotation</p:attrName>
                                        </p:attrNameLst>
                                      </p:cBhvr>
                                      <p:tavLst>
                                        <p:tav tm="0">
                                          <p:val>
                                            <p:fltVal val="90"/>
                                          </p:val>
                                        </p:tav>
                                        <p:tav tm="100000">
                                          <p:val>
                                            <p:fltVal val="0"/>
                                          </p:val>
                                        </p:tav>
                                      </p:tavLst>
                                    </p:anim>
                                    <p:animEffect transition="in" filter="fade">
                                      <p:cBhvr>
                                        <p:cTn id="10" dur="300"/>
                                        <p:tgtEl>
                                          <p:spTgt spid="2"/>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400"/>
                                        <p:tgtEl>
                                          <p:spTgt spid="3"/>
                                        </p:tgtEl>
                                      </p:cBhvr>
                                    </p:animEffect>
                                    <p:anim calcmode="lin" valueType="num">
                                      <p:cBhvr>
                                        <p:cTn id="15" dur="400" fill="hold"/>
                                        <p:tgtEl>
                                          <p:spTgt spid="3"/>
                                        </p:tgtEl>
                                        <p:attrNameLst>
                                          <p:attrName>ppt_x</p:attrName>
                                        </p:attrNameLst>
                                      </p:cBhvr>
                                      <p:tavLst>
                                        <p:tav tm="0">
                                          <p:val>
                                            <p:strVal val="#ppt_x"/>
                                          </p:val>
                                        </p:tav>
                                        <p:tav tm="100000">
                                          <p:val>
                                            <p:strVal val="#ppt_x"/>
                                          </p:val>
                                        </p:tav>
                                      </p:tavLst>
                                    </p:anim>
                                    <p:anim calcmode="lin" valueType="num">
                                      <p:cBhvr>
                                        <p:cTn id="16" dur="400" fill="hold"/>
                                        <p:tgtEl>
                                          <p:spTgt spid="3"/>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left)">
                                      <p:cBhvr>
                                        <p:cTn id="20" dur="500"/>
                                        <p:tgtEl>
                                          <p:spTgt spid="4"/>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childTnLst>
                          </p:cTn>
                        </p:par>
                        <p:par>
                          <p:cTn id="24" fill="hold">
                            <p:stCondLst>
                              <p:cond delay="1500"/>
                            </p:stCondLst>
                            <p:childTnLst>
                              <p:par>
                                <p:cTn id="25" presetID="22" presetClass="entr" presetSubtype="1"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500"/>
                                        <p:tgtEl>
                                          <p:spTgt spid="6"/>
                                        </p:tgtEl>
                                      </p:cBhvr>
                                    </p:animEffect>
                                  </p:childTnLst>
                                </p:cTn>
                              </p:par>
                            </p:childTnLst>
                          </p:cTn>
                        </p:par>
                        <p:par>
                          <p:cTn id="28" fill="hold">
                            <p:stCondLst>
                              <p:cond delay="2000"/>
                            </p:stCondLst>
                            <p:childTnLst>
                              <p:par>
                                <p:cTn id="29" presetID="22" presetClass="entr" presetSubtype="8"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left)">
                                      <p:cBhvr>
                                        <p:cTn id="31" dur="500"/>
                                        <p:tgtEl>
                                          <p:spTgt spid="7"/>
                                        </p:tgtEl>
                                      </p:cBhvr>
                                    </p:animEffect>
                                  </p:childTnLst>
                                </p:cTn>
                              </p:par>
                              <p:par>
                                <p:cTn id="32" presetID="22" presetClass="entr" presetSubtype="8" fill="hold" grpId="0" nodeType="withEffect">
                                  <p:stCondLst>
                                    <p:cond delay="10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500"/>
                                        <p:tgtEl>
                                          <p:spTgt spid="11"/>
                                        </p:tgtEl>
                                      </p:cBhvr>
                                    </p:animEffect>
                                  </p:childTnLst>
                                </p:cTn>
                              </p:par>
                              <p:par>
                                <p:cTn id="35" presetID="22" presetClass="entr" presetSubtype="8" fill="hold" grpId="0" nodeType="withEffect">
                                  <p:stCondLst>
                                    <p:cond delay="20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par>
                                <p:cTn id="38" presetID="22" presetClass="entr" presetSubtype="8" fill="hold" grpId="0" nodeType="withEffect">
                                  <p:stCondLst>
                                    <p:cond delay="300"/>
                                  </p:stCondLst>
                                  <p:childTnLst>
                                    <p:set>
                                      <p:cBhvr>
                                        <p:cTn id="39" dur="1" fill="hold">
                                          <p:stCondLst>
                                            <p:cond delay="0"/>
                                          </p:stCondLst>
                                        </p:cTn>
                                        <p:tgtEl>
                                          <p:spTgt spid="19"/>
                                        </p:tgtEl>
                                        <p:attrNameLst>
                                          <p:attrName>style.visibility</p:attrName>
                                        </p:attrNameLst>
                                      </p:cBhvr>
                                      <p:to>
                                        <p:strVal val="visible"/>
                                      </p:to>
                                    </p:set>
                                    <p:animEffect transition="in" filter="wipe(left)">
                                      <p:cBhvr>
                                        <p:cTn id="40" dur="500"/>
                                        <p:tgtEl>
                                          <p:spTgt spid="19"/>
                                        </p:tgtEl>
                                      </p:cBhvr>
                                    </p:animEffect>
                                  </p:childTnLst>
                                </p:cTn>
                              </p:par>
                            </p:childTnLst>
                          </p:cTn>
                        </p:par>
                        <p:par>
                          <p:cTn id="41" fill="hold">
                            <p:stCondLst>
                              <p:cond delay="2500"/>
                            </p:stCondLst>
                            <p:childTnLst>
                              <p:par>
                                <p:cTn id="42" presetID="52" presetClass="entr" presetSubtype="0" fill="hold" nodeType="afterEffect">
                                  <p:stCondLst>
                                    <p:cond delay="0"/>
                                  </p:stCondLst>
                                  <p:childTnLst>
                                    <p:set>
                                      <p:cBhvr>
                                        <p:cTn id="43" dur="1" fill="hold">
                                          <p:stCondLst>
                                            <p:cond delay="0"/>
                                          </p:stCondLst>
                                        </p:cTn>
                                        <p:tgtEl>
                                          <p:spTgt spid="8"/>
                                        </p:tgtEl>
                                        <p:attrNameLst>
                                          <p:attrName>style.visibility</p:attrName>
                                        </p:attrNameLst>
                                      </p:cBhvr>
                                      <p:to>
                                        <p:strVal val="visible"/>
                                      </p:to>
                                    </p:set>
                                    <p:animScale>
                                      <p:cBhvr>
                                        <p:cTn id="44"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45" dur="1000" decel="50000" fill="hold">
                                          <p:stCondLst>
                                            <p:cond delay="0"/>
                                          </p:stCondLst>
                                        </p:cTn>
                                        <p:tgtEl>
                                          <p:spTgt spid="8"/>
                                        </p:tgtEl>
                                        <p:attrNameLst>
                                          <p:attrName>ppt_x</p:attrName>
                                          <p:attrName>ppt_y</p:attrName>
                                        </p:attrNameLst>
                                      </p:cBhvr>
                                      <p:rCtr x="0" y="0"/>
                                    </p:animMotion>
                                    <p:animEffect transition="in" filter="fade">
                                      <p:cBhvr>
                                        <p:cTn id="46" dur="1000"/>
                                        <p:tgtEl>
                                          <p:spTgt spid="8"/>
                                        </p:tgtEl>
                                      </p:cBhvr>
                                    </p:animEffect>
                                  </p:childTnLst>
                                </p:cTn>
                              </p:par>
                              <p:par>
                                <p:cTn id="47" presetID="52" presetClass="entr" presetSubtype="0" fill="hold" nodeType="withEffect">
                                  <p:stCondLst>
                                    <p:cond delay="100"/>
                                  </p:stCondLst>
                                  <p:childTnLst>
                                    <p:set>
                                      <p:cBhvr>
                                        <p:cTn id="48" dur="1" fill="hold">
                                          <p:stCondLst>
                                            <p:cond delay="0"/>
                                          </p:stCondLst>
                                        </p:cTn>
                                        <p:tgtEl>
                                          <p:spTgt spid="12"/>
                                        </p:tgtEl>
                                        <p:attrNameLst>
                                          <p:attrName>style.visibility</p:attrName>
                                        </p:attrNameLst>
                                      </p:cBhvr>
                                      <p:to>
                                        <p:strVal val="visible"/>
                                      </p:to>
                                    </p:set>
                                    <p:animScale>
                                      <p:cBhvr>
                                        <p:cTn id="49"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50" dur="1000" decel="50000" fill="hold">
                                          <p:stCondLst>
                                            <p:cond delay="0"/>
                                          </p:stCondLst>
                                        </p:cTn>
                                        <p:tgtEl>
                                          <p:spTgt spid="12"/>
                                        </p:tgtEl>
                                        <p:attrNameLst>
                                          <p:attrName>ppt_x</p:attrName>
                                          <p:attrName>ppt_y</p:attrName>
                                        </p:attrNameLst>
                                      </p:cBhvr>
                                      <p:rCtr x="0" y="0"/>
                                    </p:animMotion>
                                    <p:animEffect transition="in" filter="fade">
                                      <p:cBhvr>
                                        <p:cTn id="51" dur="1000"/>
                                        <p:tgtEl>
                                          <p:spTgt spid="12"/>
                                        </p:tgtEl>
                                      </p:cBhvr>
                                    </p:animEffect>
                                  </p:childTnLst>
                                </p:cTn>
                              </p:par>
                              <p:par>
                                <p:cTn id="52" presetID="52" presetClass="entr" presetSubtype="0" fill="hold" nodeType="withEffect">
                                  <p:stCondLst>
                                    <p:cond delay="300"/>
                                  </p:stCondLst>
                                  <p:childTnLst>
                                    <p:set>
                                      <p:cBhvr>
                                        <p:cTn id="53" dur="1" fill="hold">
                                          <p:stCondLst>
                                            <p:cond delay="0"/>
                                          </p:stCondLst>
                                        </p:cTn>
                                        <p:tgtEl>
                                          <p:spTgt spid="20"/>
                                        </p:tgtEl>
                                        <p:attrNameLst>
                                          <p:attrName>style.visibility</p:attrName>
                                        </p:attrNameLst>
                                      </p:cBhvr>
                                      <p:to>
                                        <p:strVal val="visible"/>
                                      </p:to>
                                    </p:set>
                                    <p:animScale>
                                      <p:cBhvr>
                                        <p:cTn id="54" dur="1000" decel="50000" fill="hold">
                                          <p:stCondLst>
                                            <p:cond delay="0"/>
                                          </p:stCondLst>
                                        </p:cTn>
                                        <p:tgtEl>
                                          <p:spTgt spid="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55" dur="1000" decel="50000" fill="hold">
                                          <p:stCondLst>
                                            <p:cond delay="0"/>
                                          </p:stCondLst>
                                        </p:cTn>
                                        <p:tgtEl>
                                          <p:spTgt spid="20"/>
                                        </p:tgtEl>
                                        <p:attrNameLst>
                                          <p:attrName>ppt_x</p:attrName>
                                          <p:attrName>ppt_y</p:attrName>
                                        </p:attrNameLst>
                                      </p:cBhvr>
                                      <p:rCtr x="0" y="0"/>
                                    </p:animMotion>
                                    <p:animEffect transition="in" filter="fade">
                                      <p:cBhvr>
                                        <p:cTn id="56" dur="1000"/>
                                        <p:tgtEl>
                                          <p:spTgt spid="20"/>
                                        </p:tgtEl>
                                      </p:cBhvr>
                                    </p:animEffect>
                                  </p:childTnLst>
                                </p:cTn>
                              </p:par>
                            </p:childTnLst>
                          </p:cTn>
                        </p:par>
                        <p:par>
                          <p:cTn id="57" fill="hold">
                            <p:stCondLst>
                              <p:cond delay="3500"/>
                            </p:stCondLst>
                            <p:childTnLst>
                              <p:par>
                                <p:cTn id="58" presetID="22" presetClass="entr" presetSubtype="8" fill="hold" grpId="0" nodeType="afterEffect">
                                  <p:stCondLst>
                                    <p:cond delay="0"/>
                                  </p:stCondLst>
                                  <p:childTnLst>
                                    <p:set>
                                      <p:cBhvr>
                                        <p:cTn id="59" dur="1" fill="hold">
                                          <p:stCondLst>
                                            <p:cond delay="0"/>
                                          </p:stCondLst>
                                        </p:cTn>
                                        <p:tgtEl>
                                          <p:spTgt spid="27"/>
                                        </p:tgtEl>
                                        <p:attrNameLst>
                                          <p:attrName>style.visibility</p:attrName>
                                        </p:attrNameLst>
                                      </p:cBhvr>
                                      <p:to>
                                        <p:strVal val="visible"/>
                                      </p:to>
                                    </p:set>
                                    <p:animEffect transition="in" filter="wipe(left)">
                                      <p:cBhvr>
                                        <p:cTn id="60" dur="500"/>
                                        <p:tgtEl>
                                          <p:spTgt spid="27"/>
                                        </p:tgtEl>
                                      </p:cBhvr>
                                    </p:animEffect>
                                  </p:childTnLst>
                                </p:cTn>
                              </p:par>
                              <p:par>
                                <p:cTn id="61" presetID="22" presetClass="entr" presetSubtype="8" fill="hold" grpId="0" nodeType="withEffect">
                                  <p:stCondLst>
                                    <p:cond delay="100"/>
                                  </p:stCondLst>
                                  <p:childTnLst>
                                    <p:set>
                                      <p:cBhvr>
                                        <p:cTn id="62" dur="1" fill="hold">
                                          <p:stCondLst>
                                            <p:cond delay="0"/>
                                          </p:stCondLst>
                                        </p:cTn>
                                        <p:tgtEl>
                                          <p:spTgt spid="28"/>
                                        </p:tgtEl>
                                        <p:attrNameLst>
                                          <p:attrName>style.visibility</p:attrName>
                                        </p:attrNameLst>
                                      </p:cBhvr>
                                      <p:to>
                                        <p:strVal val="visible"/>
                                      </p:to>
                                    </p:set>
                                    <p:animEffect transition="in" filter="wipe(left)">
                                      <p:cBhvr>
                                        <p:cTn id="63" dur="500"/>
                                        <p:tgtEl>
                                          <p:spTgt spid="28"/>
                                        </p:tgtEl>
                                      </p:cBhvr>
                                    </p:animEffect>
                                  </p:childTnLst>
                                </p:cTn>
                              </p:par>
                              <p:par>
                                <p:cTn id="64" presetID="22" presetClass="entr" presetSubtype="8" fill="hold" grpId="0" nodeType="withEffect">
                                  <p:stCondLst>
                                    <p:cond delay="200"/>
                                  </p:stCondLst>
                                  <p:childTnLst>
                                    <p:set>
                                      <p:cBhvr>
                                        <p:cTn id="65" dur="1" fill="hold">
                                          <p:stCondLst>
                                            <p:cond delay="0"/>
                                          </p:stCondLst>
                                        </p:cTn>
                                        <p:tgtEl>
                                          <p:spTgt spid="29"/>
                                        </p:tgtEl>
                                        <p:attrNameLst>
                                          <p:attrName>style.visibility</p:attrName>
                                        </p:attrNameLst>
                                      </p:cBhvr>
                                      <p:to>
                                        <p:strVal val="visible"/>
                                      </p:to>
                                    </p:set>
                                    <p:animEffect transition="in" filter="wipe(left)">
                                      <p:cBhvr>
                                        <p:cTn id="66" dur="500"/>
                                        <p:tgtEl>
                                          <p:spTgt spid="29"/>
                                        </p:tgtEl>
                                      </p:cBhvr>
                                    </p:animEffect>
                                  </p:childTnLst>
                                </p:cTn>
                              </p:par>
                              <p:par>
                                <p:cTn id="67" presetID="22" presetClass="entr" presetSubtype="8" fill="hold" grpId="0" nodeType="withEffect">
                                  <p:stCondLst>
                                    <p:cond delay="300"/>
                                  </p:stCondLst>
                                  <p:childTnLst>
                                    <p:set>
                                      <p:cBhvr>
                                        <p:cTn id="68" dur="1" fill="hold">
                                          <p:stCondLst>
                                            <p:cond delay="0"/>
                                          </p:stCondLst>
                                        </p:cTn>
                                        <p:tgtEl>
                                          <p:spTgt spid="30"/>
                                        </p:tgtEl>
                                        <p:attrNameLst>
                                          <p:attrName>style.visibility</p:attrName>
                                        </p:attrNameLst>
                                      </p:cBhvr>
                                      <p:to>
                                        <p:strVal val="visible"/>
                                      </p:to>
                                    </p:set>
                                    <p:animEffect transition="in" filter="wipe(left)">
                                      <p:cBhvr>
                                        <p:cTn id="69" dur="500"/>
                                        <p:tgtEl>
                                          <p:spTgt spid="30"/>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1" nodeType="clickEffect">
                                  <p:stCondLst>
                                    <p:cond delay="0"/>
                                  </p:stCondLst>
                                  <p:childTnLst>
                                    <p:set>
                                      <p:cBhvr>
                                        <p:cTn id="73" dur="1" fill="hold">
                                          <p:stCondLst>
                                            <p:cond delay="0"/>
                                          </p:stCondLst>
                                        </p:cTn>
                                        <p:tgtEl>
                                          <p:spTgt spid="2"/>
                                        </p:tgtEl>
                                        <p:attrNameLst>
                                          <p:attrName>style.visibility</p:attrName>
                                        </p:attrNameLst>
                                      </p:cBhvr>
                                      <p:to>
                                        <p:strVal val="visible"/>
                                      </p:to>
                                    </p:set>
                                    <p:animEffect transition="in" filter="fade">
                                      <p:cBhvr>
                                        <p:cTn id="74" dur="500"/>
                                        <p:tgtEl>
                                          <p:spTgt spid="2"/>
                                        </p:tgtEl>
                                      </p:cBhvr>
                                    </p:animEffect>
                                  </p:childTnLst>
                                </p:cTn>
                              </p:par>
                              <p:par>
                                <p:cTn id="75" presetID="10" presetClass="entr" presetSubtype="0" fill="hold" grpId="1" nodeType="withEffect">
                                  <p:stCondLst>
                                    <p:cond delay="0"/>
                                  </p:stCondLst>
                                  <p:childTnLst>
                                    <p:set>
                                      <p:cBhvr>
                                        <p:cTn id="76" dur="1" fill="hold">
                                          <p:stCondLst>
                                            <p:cond delay="0"/>
                                          </p:stCondLst>
                                        </p:cTn>
                                        <p:tgtEl>
                                          <p:spTgt spid="3"/>
                                        </p:tgtEl>
                                        <p:attrNameLst>
                                          <p:attrName>style.visibility</p:attrName>
                                        </p:attrNameLst>
                                      </p:cBhvr>
                                      <p:to>
                                        <p:strVal val="visible"/>
                                      </p:to>
                                    </p:set>
                                    <p:animEffect transition="in" filter="fade">
                                      <p:cBhvr>
                                        <p:cTn id="77" dur="500"/>
                                        <p:tgtEl>
                                          <p:spTgt spid="3"/>
                                        </p:tgtEl>
                                      </p:cBhvr>
                                    </p:animEffect>
                                  </p:childTnLst>
                                </p:cTn>
                              </p:par>
                              <p:par>
                                <p:cTn id="78" presetID="10" presetClass="entr" presetSubtype="0" fill="hold" grpId="1" nodeType="withEffect">
                                  <p:stCondLst>
                                    <p:cond delay="0"/>
                                  </p:stCondLst>
                                  <p:childTnLst>
                                    <p:set>
                                      <p:cBhvr>
                                        <p:cTn id="79" dur="1" fill="hold">
                                          <p:stCondLst>
                                            <p:cond delay="0"/>
                                          </p:stCondLst>
                                        </p:cTn>
                                        <p:tgtEl>
                                          <p:spTgt spid="4"/>
                                        </p:tgtEl>
                                        <p:attrNameLst>
                                          <p:attrName>style.visibility</p:attrName>
                                        </p:attrNameLst>
                                      </p:cBhvr>
                                      <p:to>
                                        <p:strVal val="visible"/>
                                      </p:to>
                                    </p:set>
                                    <p:animEffect transition="in" filter="fade">
                                      <p:cBhvr>
                                        <p:cTn id="80" dur="500"/>
                                        <p:tgtEl>
                                          <p:spTgt spid="4"/>
                                        </p:tgtEl>
                                      </p:cBhvr>
                                    </p:animEffect>
                                  </p:childTnLst>
                                </p:cTn>
                              </p:par>
                              <p:par>
                                <p:cTn id="81" presetID="10" presetClass="entr" presetSubtype="0" fill="hold" grpId="1" nodeType="withEffect">
                                  <p:stCondLst>
                                    <p:cond delay="0"/>
                                  </p:stCondLst>
                                  <p:childTnLst>
                                    <p:set>
                                      <p:cBhvr>
                                        <p:cTn id="82" dur="1" fill="hold">
                                          <p:stCondLst>
                                            <p:cond delay="0"/>
                                          </p:stCondLst>
                                        </p:cTn>
                                        <p:tgtEl>
                                          <p:spTgt spid="5"/>
                                        </p:tgtEl>
                                        <p:attrNameLst>
                                          <p:attrName>style.visibility</p:attrName>
                                        </p:attrNameLst>
                                      </p:cBhvr>
                                      <p:to>
                                        <p:strVal val="visible"/>
                                      </p:to>
                                    </p:set>
                                    <p:animEffect transition="in" filter="fade">
                                      <p:cBhvr>
                                        <p:cTn id="83" dur="500"/>
                                        <p:tgtEl>
                                          <p:spTgt spid="5"/>
                                        </p:tgtEl>
                                      </p:cBhvr>
                                    </p:animEffect>
                                  </p:childTnLst>
                                </p:cTn>
                              </p:par>
                              <p:par>
                                <p:cTn id="84" presetID="52" presetClass="entr" presetSubtype="0" fill="hold" nodeType="withEffect">
                                  <p:stCondLst>
                                    <p:cond delay="100"/>
                                  </p:stCondLst>
                                  <p:childTnLst>
                                    <p:set>
                                      <p:cBhvr>
                                        <p:cTn id="85" dur="1" fill="hold">
                                          <p:stCondLst>
                                            <p:cond delay="0"/>
                                          </p:stCondLst>
                                        </p:cTn>
                                        <p:tgtEl>
                                          <p:spTgt spid="26"/>
                                        </p:tgtEl>
                                        <p:attrNameLst>
                                          <p:attrName>style.visibility</p:attrName>
                                        </p:attrNameLst>
                                      </p:cBhvr>
                                      <p:to>
                                        <p:strVal val="visible"/>
                                      </p:to>
                                    </p:set>
                                    <p:animScale>
                                      <p:cBhvr>
                                        <p:cTn id="86"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87" dur="1000" decel="50000" fill="hold">
                                          <p:stCondLst>
                                            <p:cond delay="0"/>
                                          </p:stCondLst>
                                        </p:cTn>
                                        <p:tgtEl>
                                          <p:spTgt spid="26"/>
                                        </p:tgtEl>
                                        <p:attrNameLst>
                                          <p:attrName>ppt_x</p:attrName>
                                          <p:attrName>ppt_y</p:attrName>
                                        </p:attrNameLst>
                                      </p:cBhvr>
                                      <p:rCtr x="0" y="0"/>
                                    </p:animMotion>
                                    <p:animEffect transition="in" filter="fade">
                                      <p:cBhvr>
                                        <p:cTn id="88" dur="1000"/>
                                        <p:tgtEl>
                                          <p:spTgt spid="26"/>
                                        </p:tgtEl>
                                      </p:cBhvr>
                                    </p:animEffect>
                                  </p:childTnLst>
                                </p:cTn>
                              </p:par>
                              <p:par>
                                <p:cTn id="89" presetID="22" presetClass="entr" presetSubtype="8" fill="hold" grpId="0" nodeType="withEffect">
                                  <p:stCondLst>
                                    <p:cond delay="300"/>
                                  </p:stCondLst>
                                  <p:childTnLst>
                                    <p:set>
                                      <p:cBhvr>
                                        <p:cTn id="90" dur="1" fill="hold">
                                          <p:stCondLst>
                                            <p:cond delay="0"/>
                                          </p:stCondLst>
                                        </p:cTn>
                                        <p:tgtEl>
                                          <p:spTgt spid="33"/>
                                        </p:tgtEl>
                                        <p:attrNameLst>
                                          <p:attrName>style.visibility</p:attrName>
                                        </p:attrNameLst>
                                      </p:cBhvr>
                                      <p:to>
                                        <p:strVal val="visible"/>
                                      </p:to>
                                    </p:set>
                                    <p:animEffect transition="in" filter="wipe(left)">
                                      <p:cBhvr>
                                        <p:cTn id="91" dur="500"/>
                                        <p:tgtEl>
                                          <p:spTgt spid="33"/>
                                        </p:tgtEl>
                                      </p:cBhvr>
                                    </p:animEffect>
                                  </p:childTnLst>
                                </p:cTn>
                              </p:par>
                              <p:par>
                                <p:cTn id="92" presetID="52" presetClass="entr" presetSubtype="0" fill="hold" nodeType="withEffect">
                                  <p:stCondLst>
                                    <p:cond delay="300"/>
                                  </p:stCondLst>
                                  <p:childTnLst>
                                    <p:set>
                                      <p:cBhvr>
                                        <p:cTn id="93" dur="1" fill="hold">
                                          <p:stCondLst>
                                            <p:cond delay="0"/>
                                          </p:stCondLst>
                                        </p:cTn>
                                        <p:tgtEl>
                                          <p:spTgt spid="34"/>
                                        </p:tgtEl>
                                        <p:attrNameLst>
                                          <p:attrName>style.visibility</p:attrName>
                                        </p:attrNameLst>
                                      </p:cBhvr>
                                      <p:to>
                                        <p:strVal val="visible"/>
                                      </p:to>
                                    </p:set>
                                    <p:animScale>
                                      <p:cBhvr>
                                        <p:cTn id="94" dur="1000" decel="50000" fill="hold">
                                          <p:stCondLst>
                                            <p:cond delay="0"/>
                                          </p:stCondLst>
                                        </p:cTn>
                                        <p:tgtEl>
                                          <p:spTgt spid="3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95" dur="1000" decel="50000" fill="hold">
                                          <p:stCondLst>
                                            <p:cond delay="0"/>
                                          </p:stCondLst>
                                        </p:cTn>
                                        <p:tgtEl>
                                          <p:spTgt spid="34"/>
                                        </p:tgtEl>
                                        <p:attrNameLst>
                                          <p:attrName>ppt_x</p:attrName>
                                          <p:attrName>ppt_y</p:attrName>
                                        </p:attrNameLst>
                                      </p:cBhvr>
                                      <p:rCtr x="0" y="0"/>
                                    </p:animMotion>
                                    <p:animEffect transition="in" filter="fade">
                                      <p:cBhvr>
                                        <p:cTn id="96" dur="1000"/>
                                        <p:tgtEl>
                                          <p:spTgt spid="34"/>
                                        </p:tgtEl>
                                      </p:cBhvr>
                                    </p:animEffect>
                                  </p:childTnLst>
                                </p:cTn>
                              </p:par>
                              <p:par>
                                <p:cTn id="97" presetID="22" presetClass="entr" presetSubtype="8" fill="hold" grpId="0" nodeType="withEffect">
                                  <p:stCondLst>
                                    <p:cond delay="300"/>
                                  </p:stCondLst>
                                  <p:childTnLst>
                                    <p:set>
                                      <p:cBhvr>
                                        <p:cTn id="98" dur="1" fill="hold">
                                          <p:stCondLst>
                                            <p:cond delay="0"/>
                                          </p:stCondLst>
                                        </p:cTn>
                                        <p:tgtEl>
                                          <p:spTgt spid="37"/>
                                        </p:tgtEl>
                                        <p:attrNameLst>
                                          <p:attrName>style.visibility</p:attrName>
                                        </p:attrNameLst>
                                      </p:cBhvr>
                                      <p:to>
                                        <p:strVal val="visible"/>
                                      </p:to>
                                    </p:set>
                                    <p:animEffect transition="in" filter="wipe(left)">
                                      <p:cBhvr>
                                        <p:cTn id="99" dur="500"/>
                                        <p:tgtEl>
                                          <p:spTgt spid="37"/>
                                        </p:tgtEl>
                                      </p:cBhvr>
                                    </p:animEffect>
                                  </p:childTnLst>
                                </p:cTn>
                              </p:par>
                              <p:par>
                                <p:cTn id="100" presetID="22" presetClass="entr" presetSubtype="8" fill="hold" grpId="0" nodeType="withEffect">
                                  <p:stCondLst>
                                    <p:cond delay="300"/>
                                  </p:stCondLst>
                                  <p:childTnLst>
                                    <p:set>
                                      <p:cBhvr>
                                        <p:cTn id="101" dur="1" fill="hold">
                                          <p:stCondLst>
                                            <p:cond delay="0"/>
                                          </p:stCondLst>
                                        </p:cTn>
                                        <p:tgtEl>
                                          <p:spTgt spid="38"/>
                                        </p:tgtEl>
                                        <p:attrNameLst>
                                          <p:attrName>style.visibility</p:attrName>
                                        </p:attrNameLst>
                                      </p:cBhvr>
                                      <p:to>
                                        <p:strVal val="visible"/>
                                      </p:to>
                                    </p:set>
                                    <p:animEffect transition="in" filter="wipe(left)">
                                      <p:cBhvr>
                                        <p:cTn id="102" dur="500"/>
                                        <p:tgtEl>
                                          <p:spTgt spid="38"/>
                                        </p:tgtEl>
                                      </p:cBhvr>
                                    </p:animEffect>
                                  </p:childTnLst>
                                </p:cTn>
                              </p:par>
                              <p:par>
                                <p:cTn id="103" presetID="52" presetClass="entr" presetSubtype="0" fill="hold" nodeType="withEffect">
                                  <p:stCondLst>
                                    <p:cond delay="300"/>
                                  </p:stCondLst>
                                  <p:childTnLst>
                                    <p:set>
                                      <p:cBhvr>
                                        <p:cTn id="104" dur="1" fill="hold">
                                          <p:stCondLst>
                                            <p:cond delay="0"/>
                                          </p:stCondLst>
                                        </p:cTn>
                                        <p:tgtEl>
                                          <p:spTgt spid="39"/>
                                        </p:tgtEl>
                                        <p:attrNameLst>
                                          <p:attrName>style.visibility</p:attrName>
                                        </p:attrNameLst>
                                      </p:cBhvr>
                                      <p:to>
                                        <p:strVal val="visible"/>
                                      </p:to>
                                    </p:set>
                                    <p:animScale>
                                      <p:cBhvr>
                                        <p:cTn id="105" dur="1000" decel="50000" fill="hold">
                                          <p:stCondLst>
                                            <p:cond delay="0"/>
                                          </p:stCondLst>
                                        </p:cTn>
                                        <p:tgtEl>
                                          <p:spTgt spid="3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06" dur="1000" decel="50000" fill="hold">
                                          <p:stCondLst>
                                            <p:cond delay="0"/>
                                          </p:stCondLst>
                                        </p:cTn>
                                        <p:tgtEl>
                                          <p:spTgt spid="39"/>
                                        </p:tgtEl>
                                        <p:attrNameLst>
                                          <p:attrName>ppt_x</p:attrName>
                                          <p:attrName>ppt_y</p:attrName>
                                        </p:attrNameLst>
                                      </p:cBhvr>
                                      <p:rCtr x="0" y="0"/>
                                    </p:animMotion>
                                    <p:animEffect transition="in" filter="fade">
                                      <p:cBhvr>
                                        <p:cTn id="107" dur="1000"/>
                                        <p:tgtEl>
                                          <p:spTgt spid="39"/>
                                        </p:tgtEl>
                                      </p:cBhvr>
                                    </p:animEffect>
                                  </p:childTnLst>
                                </p:cTn>
                              </p:par>
                              <p:par>
                                <p:cTn id="108" presetID="22" presetClass="entr" presetSubtype="8" fill="hold" grpId="0" nodeType="withEffect">
                                  <p:stCondLst>
                                    <p:cond delay="300"/>
                                  </p:stCondLst>
                                  <p:childTnLst>
                                    <p:set>
                                      <p:cBhvr>
                                        <p:cTn id="109" dur="1" fill="hold">
                                          <p:stCondLst>
                                            <p:cond delay="0"/>
                                          </p:stCondLst>
                                        </p:cTn>
                                        <p:tgtEl>
                                          <p:spTgt spid="42"/>
                                        </p:tgtEl>
                                        <p:attrNameLst>
                                          <p:attrName>style.visibility</p:attrName>
                                        </p:attrNameLst>
                                      </p:cBhvr>
                                      <p:to>
                                        <p:strVal val="visible"/>
                                      </p:to>
                                    </p:set>
                                    <p:animEffect transition="in" filter="wipe(left)">
                                      <p:cBhvr>
                                        <p:cTn id="110"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autoUpdateAnimBg="0"/>
      <p:bldP spid="2" grpId="1" bldLvl="0" animBg="1"/>
      <p:bldP spid="3" grpId="0" bldLvl="0" animBg="1"/>
      <p:bldP spid="3" grpId="1" bldLvl="0" animBg="1"/>
      <p:bldP spid="4" grpId="0" bldLvl="0" animBg="1"/>
      <p:bldP spid="4" grpId="1" bldLvl="0" animBg="1"/>
      <p:bldP spid="5" grpId="0" bldLvl="0" animBg="1"/>
      <p:bldP spid="5" grpId="1" bldLvl="0" animBg="1"/>
      <p:bldP spid="6" grpId="0" bldLvl="0" animBg="1"/>
      <p:bldP spid="7" grpId="0" bldLvl="0" animBg="1"/>
      <p:bldP spid="11" grpId="0" bldLvl="0" animBg="1"/>
      <p:bldP spid="15" grpId="0" bldLvl="0" animBg="1"/>
      <p:bldP spid="19" grpId="0" bldLvl="0" animBg="1"/>
      <p:bldP spid="27" grpId="0" autoUpdateAnimBg="0"/>
      <p:bldP spid="28" grpId="0" autoUpdateAnimBg="0"/>
      <p:bldP spid="29" grpId="0" autoUpdateAnimBg="0"/>
      <p:bldP spid="30" grpId="0" autoUpdateAnimBg="0"/>
      <p:bldP spid="33" grpId="0" bldLvl="0" animBg="1"/>
      <p:bldP spid="37" grpId="0" autoUpdateAnimBg="0"/>
      <p:bldP spid="38" grpId="0" bldLvl="0" animBg="1"/>
      <p:bldP spid="42" grpId="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35" y="-19961"/>
            <a:ext cx="12191331" cy="687777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pic>
      <p:sp>
        <p:nvSpPr>
          <p:cNvPr id="15" name="矩形 14"/>
          <p:cNvSpPr/>
          <p:nvPr/>
        </p:nvSpPr>
        <p:spPr>
          <a:xfrm>
            <a:off x="335" y="4343350"/>
            <a:ext cx="12191331" cy="2514462"/>
          </a:xfrm>
          <a:prstGeom prst="rect">
            <a:avLst/>
          </a:prstGeom>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sz="1705"/>
          </a:p>
        </p:txBody>
      </p:sp>
      <p:sp>
        <p:nvSpPr>
          <p:cNvPr id="8" name="矩形 7"/>
          <p:cNvSpPr/>
          <p:nvPr/>
        </p:nvSpPr>
        <p:spPr>
          <a:xfrm>
            <a:off x="4385945" y="4856480"/>
            <a:ext cx="3470910" cy="977265"/>
          </a:xfrm>
          <a:prstGeom prst="rect">
            <a:avLst/>
          </a:prstGeom>
        </p:spPr>
        <p:txBody>
          <a:bodyPr wrap="square" anchor="t">
            <a:spAutoFit/>
          </a:bodyPr>
          <a:lstStyle/>
          <a:p>
            <a:pPr algn="dist" fontAlgn="auto">
              <a:lnSpc>
                <a:spcPct val="120000"/>
              </a:lnSpc>
            </a:pPr>
            <a:r>
              <a:rPr lang="zh-CN" altLang="en-US" sz="4800" b="1" dirty="0">
                <a:solidFill>
                  <a:schemeClr val="bg1"/>
                </a:solidFill>
                <a:latin typeface="Arial" panose="020B0604020202020204" pitchFamily="34" charset="0"/>
                <a:ea typeface="微软雅黑" panose="020B0503020204020204" charset="-122"/>
                <a:sym typeface="Arial" panose="020B0604020202020204" pitchFamily="34" charset="0"/>
              </a:rPr>
              <a:t>绪论</a:t>
            </a:r>
            <a:endParaRPr lang="zh-CN" altLang="en-US" sz="480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1000"/>
                                        <p:tgtEl>
                                          <p:spTgt spid="15"/>
                                        </p:tgtEl>
                                      </p:cBhvr>
                                    </p:animEffect>
                                    <p:anim calcmode="lin" valueType="num">
                                      <p:cBhvr>
                                        <p:cTn id="14" dur="1000" fill="hold"/>
                                        <p:tgtEl>
                                          <p:spTgt spid="15"/>
                                        </p:tgtEl>
                                        <p:attrNameLst>
                                          <p:attrName>ppt_x</p:attrName>
                                        </p:attrNameLst>
                                      </p:cBhvr>
                                      <p:tavLst>
                                        <p:tav tm="0">
                                          <p:val>
                                            <p:strVal val="#ppt_x"/>
                                          </p:val>
                                        </p:tav>
                                        <p:tav tm="100000">
                                          <p:val>
                                            <p:strVal val="#ppt_x"/>
                                          </p:val>
                                        </p:tav>
                                      </p:tavLst>
                                    </p:anim>
                                    <p:anim calcmode="lin" valueType="num">
                                      <p:cBhvr>
                                        <p:cTn id="15"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1945587" y="1930856"/>
            <a:ext cx="2674679" cy="3869320"/>
            <a:chOff x="3285725" y="973793"/>
            <a:chExt cx="2882322" cy="4169707"/>
          </a:xfrm>
        </p:grpSpPr>
        <p:sp>
          <p:nvSpPr>
            <p:cNvPr id="43" name="Freeform 5"/>
            <p:cNvSpPr/>
            <p:nvPr/>
          </p:nvSpPr>
          <p:spPr bwMode="auto">
            <a:xfrm>
              <a:off x="3739829" y="3869949"/>
              <a:ext cx="2081691" cy="531173"/>
            </a:xfrm>
            <a:custGeom>
              <a:avLst/>
              <a:gdLst>
                <a:gd name="T0" fmla="*/ 831 w 1419"/>
                <a:gd name="T1" fmla="*/ 0 h 362"/>
                <a:gd name="T2" fmla="*/ 831 w 1419"/>
                <a:gd name="T3" fmla="*/ 24 h 362"/>
                <a:gd name="T4" fmla="*/ 835 w 1419"/>
                <a:gd name="T5" fmla="*/ 37 h 362"/>
                <a:gd name="T6" fmla="*/ 847 w 1419"/>
                <a:gd name="T7" fmla="*/ 60 h 362"/>
                <a:gd name="T8" fmla="*/ 858 w 1419"/>
                <a:gd name="T9" fmla="*/ 99 h 362"/>
                <a:gd name="T10" fmla="*/ 858 w 1419"/>
                <a:gd name="T11" fmla="*/ 100 h 362"/>
                <a:gd name="T12" fmla="*/ 858 w 1419"/>
                <a:gd name="T13" fmla="*/ 101 h 362"/>
                <a:gd name="T14" fmla="*/ 858 w 1419"/>
                <a:gd name="T15" fmla="*/ 101 h 362"/>
                <a:gd name="T16" fmla="*/ 791 w 1419"/>
                <a:gd name="T17" fmla="*/ 154 h 362"/>
                <a:gd name="T18" fmla="*/ 724 w 1419"/>
                <a:gd name="T19" fmla="*/ 96 h 362"/>
                <a:gd name="T20" fmla="*/ 724 w 1419"/>
                <a:gd name="T21" fmla="*/ 96 h 362"/>
                <a:gd name="T22" fmla="*/ 735 w 1419"/>
                <a:gd name="T23" fmla="*/ 60 h 362"/>
                <a:gd name="T24" fmla="*/ 746 w 1419"/>
                <a:gd name="T25" fmla="*/ 39 h 362"/>
                <a:gd name="T26" fmla="*/ 750 w 1419"/>
                <a:gd name="T27" fmla="*/ 24 h 362"/>
                <a:gd name="T28" fmla="*/ 751 w 1419"/>
                <a:gd name="T29" fmla="*/ 24 h 362"/>
                <a:gd name="T30" fmla="*/ 751 w 1419"/>
                <a:gd name="T31" fmla="*/ 0 h 362"/>
                <a:gd name="T32" fmla="*/ 30 w 1419"/>
                <a:gd name="T33" fmla="*/ 0 h 362"/>
                <a:gd name="T34" fmla="*/ 0 w 1419"/>
                <a:gd name="T35" fmla="*/ 161 h 362"/>
                <a:gd name="T36" fmla="*/ 876 w 1419"/>
                <a:gd name="T37" fmla="*/ 362 h 362"/>
                <a:gd name="T38" fmla="*/ 953 w 1419"/>
                <a:gd name="T39" fmla="*/ 133 h 362"/>
                <a:gd name="T40" fmla="*/ 1362 w 1419"/>
                <a:gd name="T41" fmla="*/ 133 h 362"/>
                <a:gd name="T42" fmla="*/ 1419 w 1419"/>
                <a:gd name="T43" fmla="*/ 0 h 362"/>
                <a:gd name="T44" fmla="*/ 831 w 1419"/>
                <a:gd name="T45"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19" h="362">
                  <a:moveTo>
                    <a:pt x="831" y="0"/>
                  </a:moveTo>
                  <a:cubicBezTo>
                    <a:pt x="831" y="24"/>
                    <a:pt x="831" y="24"/>
                    <a:pt x="831" y="24"/>
                  </a:cubicBezTo>
                  <a:cubicBezTo>
                    <a:pt x="835" y="37"/>
                    <a:pt x="835" y="37"/>
                    <a:pt x="835" y="37"/>
                  </a:cubicBezTo>
                  <a:cubicBezTo>
                    <a:pt x="838" y="46"/>
                    <a:pt x="840" y="50"/>
                    <a:pt x="847" y="60"/>
                  </a:cubicBezTo>
                  <a:cubicBezTo>
                    <a:pt x="856" y="71"/>
                    <a:pt x="859" y="84"/>
                    <a:pt x="858" y="99"/>
                  </a:cubicBezTo>
                  <a:cubicBezTo>
                    <a:pt x="858" y="99"/>
                    <a:pt x="858" y="100"/>
                    <a:pt x="858" y="100"/>
                  </a:cubicBezTo>
                  <a:cubicBezTo>
                    <a:pt x="858" y="101"/>
                    <a:pt x="858" y="101"/>
                    <a:pt x="858" y="101"/>
                  </a:cubicBezTo>
                  <a:cubicBezTo>
                    <a:pt x="858" y="101"/>
                    <a:pt x="858" y="101"/>
                    <a:pt x="858" y="101"/>
                  </a:cubicBezTo>
                  <a:cubicBezTo>
                    <a:pt x="855" y="130"/>
                    <a:pt x="826" y="154"/>
                    <a:pt x="791" y="154"/>
                  </a:cubicBezTo>
                  <a:cubicBezTo>
                    <a:pt x="754" y="154"/>
                    <a:pt x="724" y="128"/>
                    <a:pt x="724" y="96"/>
                  </a:cubicBezTo>
                  <a:cubicBezTo>
                    <a:pt x="724" y="96"/>
                    <a:pt x="724" y="96"/>
                    <a:pt x="724" y="96"/>
                  </a:cubicBezTo>
                  <a:cubicBezTo>
                    <a:pt x="723" y="82"/>
                    <a:pt x="727" y="71"/>
                    <a:pt x="735" y="60"/>
                  </a:cubicBezTo>
                  <a:cubicBezTo>
                    <a:pt x="741" y="51"/>
                    <a:pt x="744" y="47"/>
                    <a:pt x="746" y="39"/>
                  </a:cubicBezTo>
                  <a:cubicBezTo>
                    <a:pt x="750" y="24"/>
                    <a:pt x="750" y="24"/>
                    <a:pt x="750" y="24"/>
                  </a:cubicBezTo>
                  <a:cubicBezTo>
                    <a:pt x="751" y="24"/>
                    <a:pt x="751" y="24"/>
                    <a:pt x="751" y="24"/>
                  </a:cubicBezTo>
                  <a:cubicBezTo>
                    <a:pt x="751" y="0"/>
                    <a:pt x="751" y="0"/>
                    <a:pt x="751" y="0"/>
                  </a:cubicBezTo>
                  <a:cubicBezTo>
                    <a:pt x="30" y="0"/>
                    <a:pt x="30" y="0"/>
                    <a:pt x="30" y="0"/>
                  </a:cubicBezTo>
                  <a:cubicBezTo>
                    <a:pt x="18" y="87"/>
                    <a:pt x="0" y="161"/>
                    <a:pt x="0" y="161"/>
                  </a:cubicBezTo>
                  <a:cubicBezTo>
                    <a:pt x="876" y="362"/>
                    <a:pt x="876" y="362"/>
                    <a:pt x="876" y="362"/>
                  </a:cubicBezTo>
                  <a:cubicBezTo>
                    <a:pt x="876" y="362"/>
                    <a:pt x="908" y="149"/>
                    <a:pt x="953" y="133"/>
                  </a:cubicBezTo>
                  <a:cubicBezTo>
                    <a:pt x="997" y="117"/>
                    <a:pt x="1278" y="237"/>
                    <a:pt x="1362" y="133"/>
                  </a:cubicBezTo>
                  <a:cubicBezTo>
                    <a:pt x="1399" y="87"/>
                    <a:pt x="1414" y="40"/>
                    <a:pt x="1419" y="0"/>
                  </a:cubicBezTo>
                  <a:lnTo>
                    <a:pt x="831" y="0"/>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4" name="Freeform 6"/>
            <p:cNvSpPr/>
            <p:nvPr/>
          </p:nvSpPr>
          <p:spPr bwMode="auto">
            <a:xfrm>
              <a:off x="5224584" y="1646612"/>
              <a:ext cx="730995" cy="633614"/>
            </a:xfrm>
            <a:custGeom>
              <a:avLst/>
              <a:gdLst>
                <a:gd name="T0" fmla="*/ 382 w 498"/>
                <a:gd name="T1" fmla="*/ 0 h 432"/>
                <a:gd name="T2" fmla="*/ 0 w 498"/>
                <a:gd name="T3" fmla="*/ 0 h 432"/>
                <a:gd name="T4" fmla="*/ 0 w 498"/>
                <a:gd name="T5" fmla="*/ 432 h 432"/>
                <a:gd name="T6" fmla="*/ 65 w 498"/>
                <a:gd name="T7" fmla="*/ 432 h 432"/>
                <a:gd name="T8" fmla="*/ 65 w 498"/>
                <a:gd name="T9" fmla="*/ 420 h 432"/>
                <a:gd name="T10" fmla="*/ 62 w 498"/>
                <a:gd name="T11" fmla="*/ 407 h 432"/>
                <a:gd name="T12" fmla="*/ 49 w 498"/>
                <a:gd name="T13" fmla="*/ 384 h 432"/>
                <a:gd name="T14" fmla="*/ 39 w 498"/>
                <a:gd name="T15" fmla="*/ 345 h 432"/>
                <a:gd name="T16" fmla="*/ 39 w 498"/>
                <a:gd name="T17" fmla="*/ 344 h 432"/>
                <a:gd name="T18" fmla="*/ 39 w 498"/>
                <a:gd name="T19" fmla="*/ 343 h 432"/>
                <a:gd name="T20" fmla="*/ 39 w 498"/>
                <a:gd name="T21" fmla="*/ 343 h 432"/>
                <a:gd name="T22" fmla="*/ 106 w 498"/>
                <a:gd name="T23" fmla="*/ 290 h 432"/>
                <a:gd name="T24" fmla="*/ 173 w 498"/>
                <a:gd name="T25" fmla="*/ 348 h 432"/>
                <a:gd name="T26" fmla="*/ 173 w 498"/>
                <a:gd name="T27" fmla="*/ 348 h 432"/>
                <a:gd name="T28" fmla="*/ 162 w 498"/>
                <a:gd name="T29" fmla="*/ 384 h 432"/>
                <a:gd name="T30" fmla="*/ 150 w 498"/>
                <a:gd name="T31" fmla="*/ 405 h 432"/>
                <a:gd name="T32" fmla="*/ 146 w 498"/>
                <a:gd name="T33" fmla="*/ 420 h 432"/>
                <a:gd name="T34" fmla="*/ 146 w 498"/>
                <a:gd name="T35" fmla="*/ 420 h 432"/>
                <a:gd name="T36" fmla="*/ 146 w 498"/>
                <a:gd name="T37" fmla="*/ 432 h 432"/>
                <a:gd name="T38" fmla="*/ 491 w 498"/>
                <a:gd name="T39" fmla="*/ 432 h 432"/>
                <a:gd name="T40" fmla="*/ 382 w 498"/>
                <a:gd name="T4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8" h="432">
                  <a:moveTo>
                    <a:pt x="382" y="0"/>
                  </a:moveTo>
                  <a:cubicBezTo>
                    <a:pt x="0" y="0"/>
                    <a:pt x="0" y="0"/>
                    <a:pt x="0" y="0"/>
                  </a:cubicBezTo>
                  <a:cubicBezTo>
                    <a:pt x="0" y="432"/>
                    <a:pt x="0" y="432"/>
                    <a:pt x="0" y="432"/>
                  </a:cubicBezTo>
                  <a:cubicBezTo>
                    <a:pt x="65" y="432"/>
                    <a:pt x="65" y="432"/>
                    <a:pt x="65" y="432"/>
                  </a:cubicBezTo>
                  <a:cubicBezTo>
                    <a:pt x="65" y="420"/>
                    <a:pt x="65" y="420"/>
                    <a:pt x="65" y="420"/>
                  </a:cubicBezTo>
                  <a:cubicBezTo>
                    <a:pt x="62" y="407"/>
                    <a:pt x="62" y="407"/>
                    <a:pt x="62" y="407"/>
                  </a:cubicBezTo>
                  <a:cubicBezTo>
                    <a:pt x="59" y="398"/>
                    <a:pt x="56" y="394"/>
                    <a:pt x="49" y="384"/>
                  </a:cubicBezTo>
                  <a:cubicBezTo>
                    <a:pt x="41" y="373"/>
                    <a:pt x="37" y="360"/>
                    <a:pt x="39" y="345"/>
                  </a:cubicBezTo>
                  <a:cubicBezTo>
                    <a:pt x="39" y="345"/>
                    <a:pt x="39" y="344"/>
                    <a:pt x="39" y="344"/>
                  </a:cubicBezTo>
                  <a:cubicBezTo>
                    <a:pt x="39" y="343"/>
                    <a:pt x="39" y="343"/>
                    <a:pt x="39" y="343"/>
                  </a:cubicBezTo>
                  <a:cubicBezTo>
                    <a:pt x="39" y="343"/>
                    <a:pt x="39" y="343"/>
                    <a:pt x="39" y="343"/>
                  </a:cubicBezTo>
                  <a:cubicBezTo>
                    <a:pt x="42" y="314"/>
                    <a:pt x="71" y="290"/>
                    <a:pt x="106" y="290"/>
                  </a:cubicBezTo>
                  <a:cubicBezTo>
                    <a:pt x="143" y="290"/>
                    <a:pt x="173" y="316"/>
                    <a:pt x="173" y="348"/>
                  </a:cubicBezTo>
                  <a:cubicBezTo>
                    <a:pt x="173" y="348"/>
                    <a:pt x="173" y="348"/>
                    <a:pt x="173" y="348"/>
                  </a:cubicBezTo>
                  <a:cubicBezTo>
                    <a:pt x="173" y="362"/>
                    <a:pt x="170" y="373"/>
                    <a:pt x="162" y="384"/>
                  </a:cubicBezTo>
                  <a:cubicBezTo>
                    <a:pt x="156" y="393"/>
                    <a:pt x="153" y="397"/>
                    <a:pt x="150" y="405"/>
                  </a:cubicBezTo>
                  <a:cubicBezTo>
                    <a:pt x="146" y="420"/>
                    <a:pt x="146" y="420"/>
                    <a:pt x="146" y="420"/>
                  </a:cubicBezTo>
                  <a:cubicBezTo>
                    <a:pt x="146" y="420"/>
                    <a:pt x="146" y="420"/>
                    <a:pt x="146" y="420"/>
                  </a:cubicBezTo>
                  <a:cubicBezTo>
                    <a:pt x="146" y="432"/>
                    <a:pt x="146" y="432"/>
                    <a:pt x="146" y="432"/>
                  </a:cubicBezTo>
                  <a:cubicBezTo>
                    <a:pt x="491" y="432"/>
                    <a:pt x="491" y="432"/>
                    <a:pt x="491" y="432"/>
                  </a:cubicBezTo>
                  <a:cubicBezTo>
                    <a:pt x="498" y="320"/>
                    <a:pt x="483" y="157"/>
                    <a:pt x="382"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5" name="Freeform 9"/>
            <p:cNvSpPr/>
            <p:nvPr/>
          </p:nvSpPr>
          <p:spPr bwMode="auto">
            <a:xfrm>
              <a:off x="4063592" y="973793"/>
              <a:ext cx="1642841" cy="565319"/>
            </a:xfrm>
            <a:custGeom>
              <a:avLst/>
              <a:gdLst>
                <a:gd name="T0" fmla="*/ 793 w 1120"/>
                <a:gd name="T1" fmla="*/ 146 h 385"/>
                <a:gd name="T2" fmla="*/ 0 w 1120"/>
                <a:gd name="T3" fmla="*/ 136 h 385"/>
                <a:gd name="T4" fmla="*/ 0 w 1120"/>
                <a:gd name="T5" fmla="*/ 385 h 385"/>
                <a:gd name="T6" fmla="*/ 603 w 1120"/>
                <a:gd name="T7" fmla="*/ 385 h 385"/>
                <a:gd name="T8" fmla="*/ 603 w 1120"/>
                <a:gd name="T9" fmla="*/ 342 h 385"/>
                <a:gd name="T10" fmla="*/ 600 w 1120"/>
                <a:gd name="T11" fmla="*/ 330 h 385"/>
                <a:gd name="T12" fmla="*/ 587 w 1120"/>
                <a:gd name="T13" fmla="*/ 307 h 385"/>
                <a:gd name="T14" fmla="*/ 577 w 1120"/>
                <a:gd name="T15" fmla="*/ 267 h 385"/>
                <a:gd name="T16" fmla="*/ 577 w 1120"/>
                <a:gd name="T17" fmla="*/ 266 h 385"/>
                <a:gd name="T18" fmla="*/ 577 w 1120"/>
                <a:gd name="T19" fmla="*/ 266 h 385"/>
                <a:gd name="T20" fmla="*/ 577 w 1120"/>
                <a:gd name="T21" fmla="*/ 266 h 385"/>
                <a:gd name="T22" fmla="*/ 644 w 1120"/>
                <a:gd name="T23" fmla="*/ 212 h 385"/>
                <a:gd name="T24" fmla="*/ 711 w 1120"/>
                <a:gd name="T25" fmla="*/ 270 h 385"/>
                <a:gd name="T26" fmla="*/ 711 w 1120"/>
                <a:gd name="T27" fmla="*/ 270 h 385"/>
                <a:gd name="T28" fmla="*/ 700 w 1120"/>
                <a:gd name="T29" fmla="*/ 307 h 385"/>
                <a:gd name="T30" fmla="*/ 688 w 1120"/>
                <a:gd name="T31" fmla="*/ 327 h 385"/>
                <a:gd name="T32" fmla="*/ 684 w 1120"/>
                <a:gd name="T33" fmla="*/ 342 h 385"/>
                <a:gd name="T34" fmla="*/ 684 w 1120"/>
                <a:gd name="T35" fmla="*/ 342 h 385"/>
                <a:gd name="T36" fmla="*/ 684 w 1120"/>
                <a:gd name="T37" fmla="*/ 385 h 385"/>
                <a:gd name="T38" fmla="*/ 1120 w 1120"/>
                <a:gd name="T39" fmla="*/ 385 h 385"/>
                <a:gd name="T40" fmla="*/ 793 w 1120"/>
                <a:gd name="T41" fmla="*/ 146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0" h="385">
                  <a:moveTo>
                    <a:pt x="793" y="146"/>
                  </a:moveTo>
                  <a:cubicBezTo>
                    <a:pt x="476" y="0"/>
                    <a:pt x="207" y="32"/>
                    <a:pt x="0" y="136"/>
                  </a:cubicBezTo>
                  <a:cubicBezTo>
                    <a:pt x="0" y="385"/>
                    <a:pt x="0" y="385"/>
                    <a:pt x="0" y="385"/>
                  </a:cubicBezTo>
                  <a:cubicBezTo>
                    <a:pt x="603" y="385"/>
                    <a:pt x="603" y="385"/>
                    <a:pt x="603" y="385"/>
                  </a:cubicBezTo>
                  <a:cubicBezTo>
                    <a:pt x="603" y="342"/>
                    <a:pt x="603" y="342"/>
                    <a:pt x="603" y="342"/>
                  </a:cubicBezTo>
                  <a:cubicBezTo>
                    <a:pt x="600" y="330"/>
                    <a:pt x="600" y="330"/>
                    <a:pt x="600" y="330"/>
                  </a:cubicBezTo>
                  <a:cubicBezTo>
                    <a:pt x="597" y="320"/>
                    <a:pt x="594" y="316"/>
                    <a:pt x="587" y="307"/>
                  </a:cubicBezTo>
                  <a:cubicBezTo>
                    <a:pt x="579" y="295"/>
                    <a:pt x="575" y="282"/>
                    <a:pt x="577" y="267"/>
                  </a:cubicBezTo>
                  <a:cubicBezTo>
                    <a:pt x="577" y="267"/>
                    <a:pt x="577" y="267"/>
                    <a:pt x="577" y="266"/>
                  </a:cubicBezTo>
                  <a:cubicBezTo>
                    <a:pt x="577" y="266"/>
                    <a:pt x="577" y="266"/>
                    <a:pt x="577" y="266"/>
                  </a:cubicBezTo>
                  <a:cubicBezTo>
                    <a:pt x="577" y="266"/>
                    <a:pt x="577" y="266"/>
                    <a:pt x="577" y="266"/>
                  </a:cubicBezTo>
                  <a:cubicBezTo>
                    <a:pt x="580" y="236"/>
                    <a:pt x="609" y="212"/>
                    <a:pt x="644" y="212"/>
                  </a:cubicBezTo>
                  <a:cubicBezTo>
                    <a:pt x="681" y="212"/>
                    <a:pt x="711" y="238"/>
                    <a:pt x="711" y="270"/>
                  </a:cubicBezTo>
                  <a:cubicBezTo>
                    <a:pt x="711" y="270"/>
                    <a:pt x="711" y="270"/>
                    <a:pt x="711" y="270"/>
                  </a:cubicBezTo>
                  <a:cubicBezTo>
                    <a:pt x="712" y="284"/>
                    <a:pt x="708" y="296"/>
                    <a:pt x="700" y="307"/>
                  </a:cubicBezTo>
                  <a:cubicBezTo>
                    <a:pt x="694" y="315"/>
                    <a:pt x="691" y="319"/>
                    <a:pt x="688" y="327"/>
                  </a:cubicBezTo>
                  <a:cubicBezTo>
                    <a:pt x="684" y="342"/>
                    <a:pt x="684" y="342"/>
                    <a:pt x="684" y="342"/>
                  </a:cubicBezTo>
                  <a:cubicBezTo>
                    <a:pt x="684" y="342"/>
                    <a:pt x="684" y="342"/>
                    <a:pt x="684" y="342"/>
                  </a:cubicBezTo>
                  <a:cubicBezTo>
                    <a:pt x="684" y="385"/>
                    <a:pt x="684" y="385"/>
                    <a:pt x="684" y="385"/>
                  </a:cubicBezTo>
                  <a:cubicBezTo>
                    <a:pt x="1120" y="385"/>
                    <a:pt x="1120" y="385"/>
                    <a:pt x="1120" y="385"/>
                  </a:cubicBezTo>
                  <a:cubicBezTo>
                    <a:pt x="1046" y="297"/>
                    <a:pt x="941" y="215"/>
                    <a:pt x="793" y="146"/>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6" name="Freeform 13"/>
            <p:cNvSpPr/>
            <p:nvPr/>
          </p:nvSpPr>
          <p:spPr bwMode="auto">
            <a:xfrm>
              <a:off x="4626382" y="3128837"/>
              <a:ext cx="295939" cy="634878"/>
            </a:xfrm>
            <a:custGeom>
              <a:avLst/>
              <a:gdLst>
                <a:gd name="T0" fmla="*/ 234 w 234"/>
                <a:gd name="T1" fmla="*/ 0 h 502"/>
                <a:gd name="T2" fmla="*/ 0 w 234"/>
                <a:gd name="T3" fmla="*/ 0 h 502"/>
                <a:gd name="T4" fmla="*/ 0 w 234"/>
                <a:gd name="T5" fmla="*/ 502 h 502"/>
                <a:gd name="T6" fmla="*/ 0 w 234"/>
                <a:gd name="T7" fmla="*/ 502 h 502"/>
                <a:gd name="T8" fmla="*/ 234 w 234"/>
                <a:gd name="T9" fmla="*/ 0 h 502"/>
              </a:gdLst>
              <a:ahLst/>
              <a:cxnLst>
                <a:cxn ang="0">
                  <a:pos x="T0" y="T1"/>
                </a:cxn>
                <a:cxn ang="0">
                  <a:pos x="T2" y="T3"/>
                </a:cxn>
                <a:cxn ang="0">
                  <a:pos x="T4" y="T5"/>
                </a:cxn>
                <a:cxn ang="0">
                  <a:pos x="T6" y="T7"/>
                </a:cxn>
                <a:cxn ang="0">
                  <a:pos x="T8" y="T9"/>
                </a:cxn>
              </a:cxnLst>
              <a:rect l="0" t="0" r="r" b="b"/>
              <a:pathLst>
                <a:path w="234" h="502">
                  <a:moveTo>
                    <a:pt x="234" y="0"/>
                  </a:moveTo>
                  <a:lnTo>
                    <a:pt x="0" y="0"/>
                  </a:lnTo>
                  <a:lnTo>
                    <a:pt x="0" y="502"/>
                  </a:lnTo>
                  <a:lnTo>
                    <a:pt x="0" y="502"/>
                  </a:lnTo>
                  <a:lnTo>
                    <a:pt x="234" y="0"/>
                  </a:lnTo>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7" name="Freeform 18"/>
            <p:cNvSpPr/>
            <p:nvPr/>
          </p:nvSpPr>
          <p:spPr bwMode="auto">
            <a:xfrm>
              <a:off x="3609565" y="1235586"/>
              <a:ext cx="345263" cy="303528"/>
            </a:xfrm>
            <a:custGeom>
              <a:avLst/>
              <a:gdLst>
                <a:gd name="T0" fmla="*/ 235 w 235"/>
                <a:gd name="T1" fmla="*/ 207 h 207"/>
                <a:gd name="T2" fmla="*/ 235 w 235"/>
                <a:gd name="T3" fmla="*/ 0 h 207"/>
                <a:gd name="T4" fmla="*/ 0 w 235"/>
                <a:gd name="T5" fmla="*/ 207 h 207"/>
                <a:gd name="T6" fmla="*/ 235 w 235"/>
                <a:gd name="T7" fmla="*/ 207 h 207"/>
              </a:gdLst>
              <a:ahLst/>
              <a:cxnLst>
                <a:cxn ang="0">
                  <a:pos x="T0" y="T1"/>
                </a:cxn>
                <a:cxn ang="0">
                  <a:pos x="T2" y="T3"/>
                </a:cxn>
                <a:cxn ang="0">
                  <a:pos x="T4" y="T5"/>
                </a:cxn>
                <a:cxn ang="0">
                  <a:pos x="T6" y="T7"/>
                </a:cxn>
              </a:cxnLst>
              <a:rect l="0" t="0" r="r" b="b"/>
              <a:pathLst>
                <a:path w="235" h="207">
                  <a:moveTo>
                    <a:pt x="235" y="207"/>
                  </a:moveTo>
                  <a:cubicBezTo>
                    <a:pt x="235" y="0"/>
                    <a:pt x="235" y="0"/>
                    <a:pt x="235" y="0"/>
                  </a:cubicBezTo>
                  <a:cubicBezTo>
                    <a:pt x="141" y="58"/>
                    <a:pt x="62" y="132"/>
                    <a:pt x="0" y="207"/>
                  </a:cubicBezTo>
                  <a:lnTo>
                    <a:pt x="235" y="207"/>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8" name="Freeform 20"/>
            <p:cNvSpPr/>
            <p:nvPr/>
          </p:nvSpPr>
          <p:spPr bwMode="auto">
            <a:xfrm>
              <a:off x="4063592" y="1646612"/>
              <a:ext cx="902994" cy="633614"/>
            </a:xfrm>
            <a:custGeom>
              <a:avLst/>
              <a:gdLst>
                <a:gd name="T0" fmla="*/ 714 w 714"/>
                <a:gd name="T1" fmla="*/ 0 h 501"/>
                <a:gd name="T2" fmla="*/ 0 w 714"/>
                <a:gd name="T3" fmla="*/ 0 h 501"/>
                <a:gd name="T4" fmla="*/ 0 w 714"/>
                <a:gd name="T5" fmla="*/ 501 h 501"/>
                <a:gd name="T6" fmla="*/ 433 w 714"/>
                <a:gd name="T7" fmla="*/ 501 h 501"/>
                <a:gd name="T8" fmla="*/ 714 w 714"/>
                <a:gd name="T9" fmla="*/ 0 h 501"/>
              </a:gdLst>
              <a:ahLst/>
              <a:cxnLst>
                <a:cxn ang="0">
                  <a:pos x="T0" y="T1"/>
                </a:cxn>
                <a:cxn ang="0">
                  <a:pos x="T2" y="T3"/>
                </a:cxn>
                <a:cxn ang="0">
                  <a:pos x="T4" y="T5"/>
                </a:cxn>
                <a:cxn ang="0">
                  <a:pos x="T6" y="T7"/>
                </a:cxn>
                <a:cxn ang="0">
                  <a:pos x="T8" y="T9"/>
                </a:cxn>
              </a:cxnLst>
              <a:rect l="0" t="0" r="r" b="b"/>
              <a:pathLst>
                <a:path w="714" h="501">
                  <a:moveTo>
                    <a:pt x="714" y="0"/>
                  </a:moveTo>
                  <a:lnTo>
                    <a:pt x="0" y="0"/>
                  </a:lnTo>
                  <a:lnTo>
                    <a:pt x="0" y="501"/>
                  </a:lnTo>
                  <a:lnTo>
                    <a:pt x="433" y="501"/>
                  </a:lnTo>
                  <a:lnTo>
                    <a:pt x="714" y="0"/>
                  </a:lnTo>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9" name="Freeform 22"/>
            <p:cNvSpPr/>
            <p:nvPr/>
          </p:nvSpPr>
          <p:spPr bwMode="auto">
            <a:xfrm>
              <a:off x="3297185" y="4378358"/>
              <a:ext cx="2174014" cy="765142"/>
            </a:xfrm>
            <a:custGeom>
              <a:avLst/>
              <a:gdLst>
                <a:gd name="T0" fmla="*/ 0 w 1719"/>
                <a:gd name="T1" fmla="*/ 605 h 605"/>
                <a:gd name="T2" fmla="*/ 224 w 1719"/>
                <a:gd name="T3" fmla="*/ 0 h 605"/>
                <a:gd name="T4" fmla="*/ 1440 w 1719"/>
                <a:gd name="T5" fmla="*/ 261 h 605"/>
                <a:gd name="T6" fmla="*/ 1440 w 1719"/>
                <a:gd name="T7" fmla="*/ 218 h 605"/>
                <a:gd name="T8" fmla="*/ 1719 w 1719"/>
                <a:gd name="T9" fmla="*/ 605 h 605"/>
                <a:gd name="T10" fmla="*/ 0 w 1719"/>
                <a:gd name="T11" fmla="*/ 605 h 605"/>
              </a:gdLst>
              <a:ahLst/>
              <a:cxnLst>
                <a:cxn ang="0">
                  <a:pos x="T0" y="T1"/>
                </a:cxn>
                <a:cxn ang="0">
                  <a:pos x="T2" y="T3"/>
                </a:cxn>
                <a:cxn ang="0">
                  <a:pos x="T4" y="T5"/>
                </a:cxn>
                <a:cxn ang="0">
                  <a:pos x="T6" y="T7"/>
                </a:cxn>
                <a:cxn ang="0">
                  <a:pos x="T8" y="T9"/>
                </a:cxn>
                <a:cxn ang="0">
                  <a:pos x="T10" y="T11"/>
                </a:cxn>
              </a:cxnLst>
              <a:rect l="0" t="0" r="r" b="b"/>
              <a:pathLst>
                <a:path w="1719" h="605">
                  <a:moveTo>
                    <a:pt x="0" y="605"/>
                  </a:moveTo>
                  <a:lnTo>
                    <a:pt x="224" y="0"/>
                  </a:lnTo>
                  <a:lnTo>
                    <a:pt x="1440" y="261"/>
                  </a:lnTo>
                  <a:lnTo>
                    <a:pt x="1440" y="218"/>
                  </a:lnTo>
                  <a:lnTo>
                    <a:pt x="1719" y="605"/>
                  </a:lnTo>
                  <a:lnTo>
                    <a:pt x="0" y="605"/>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0" name="Freeform 23"/>
            <p:cNvSpPr/>
            <p:nvPr/>
          </p:nvSpPr>
          <p:spPr bwMode="auto">
            <a:xfrm>
              <a:off x="3580477" y="3995155"/>
              <a:ext cx="1537871" cy="713289"/>
            </a:xfrm>
            <a:custGeom>
              <a:avLst/>
              <a:gdLst>
                <a:gd name="T0" fmla="*/ 1216 w 1216"/>
                <a:gd name="T1" fmla="*/ 564 h 564"/>
                <a:gd name="T2" fmla="*/ 0 w 1216"/>
                <a:gd name="T3" fmla="*/ 303 h 564"/>
                <a:gd name="T4" fmla="*/ 102 w 1216"/>
                <a:gd name="T5" fmla="*/ 0 h 564"/>
                <a:gd name="T6" fmla="*/ 1216 w 1216"/>
                <a:gd name="T7" fmla="*/ 260 h 564"/>
                <a:gd name="T8" fmla="*/ 1216 w 1216"/>
                <a:gd name="T9" fmla="*/ 564 h 564"/>
              </a:gdLst>
              <a:ahLst/>
              <a:cxnLst>
                <a:cxn ang="0">
                  <a:pos x="T0" y="T1"/>
                </a:cxn>
                <a:cxn ang="0">
                  <a:pos x="T2" y="T3"/>
                </a:cxn>
                <a:cxn ang="0">
                  <a:pos x="T4" y="T5"/>
                </a:cxn>
                <a:cxn ang="0">
                  <a:pos x="T6" y="T7"/>
                </a:cxn>
                <a:cxn ang="0">
                  <a:pos x="T8" y="T9"/>
                </a:cxn>
              </a:cxnLst>
              <a:rect l="0" t="0" r="r" b="b"/>
              <a:pathLst>
                <a:path w="1216" h="564">
                  <a:moveTo>
                    <a:pt x="1216" y="564"/>
                  </a:moveTo>
                  <a:lnTo>
                    <a:pt x="0" y="303"/>
                  </a:lnTo>
                  <a:lnTo>
                    <a:pt x="102" y="0"/>
                  </a:lnTo>
                  <a:lnTo>
                    <a:pt x="1216" y="260"/>
                  </a:lnTo>
                  <a:lnTo>
                    <a:pt x="1216" y="564"/>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1" name="Freeform 50"/>
            <p:cNvSpPr/>
            <p:nvPr/>
          </p:nvSpPr>
          <p:spPr bwMode="auto">
            <a:xfrm>
              <a:off x="4063592" y="2055109"/>
              <a:ext cx="1367137" cy="967493"/>
            </a:xfrm>
            <a:custGeom>
              <a:avLst/>
              <a:gdLst>
                <a:gd name="connsiteX0" fmla="*/ 875170 w 1367137"/>
                <a:gd name="connsiteY0" fmla="*/ 0 h 967493"/>
                <a:gd name="connsiteX1" fmla="*/ 940741 w 1367137"/>
                <a:gd name="connsiteY1" fmla="*/ 52782 h 967493"/>
                <a:gd name="connsiteX2" fmla="*/ 930541 w 1367137"/>
                <a:gd name="connsiteY2" fmla="*/ 95300 h 967493"/>
                <a:gd name="connsiteX3" fmla="*/ 908684 w 1367137"/>
                <a:gd name="connsiteY3" fmla="*/ 136352 h 967493"/>
                <a:gd name="connsiteX4" fmla="*/ 901398 w 1367137"/>
                <a:gd name="connsiteY4" fmla="*/ 162743 h 967493"/>
                <a:gd name="connsiteX5" fmla="*/ 901398 w 1367137"/>
                <a:gd name="connsiteY5" fmla="*/ 331350 h 967493"/>
                <a:gd name="connsiteX6" fmla="*/ 1054757 w 1367137"/>
                <a:gd name="connsiteY6" fmla="*/ 331350 h 967493"/>
                <a:gd name="connsiteX7" fmla="*/ 1054757 w 1367137"/>
                <a:gd name="connsiteY7" fmla="*/ 471137 h 967493"/>
                <a:gd name="connsiteX8" fmla="*/ 1074553 w 1367137"/>
                <a:gd name="connsiteY8" fmla="*/ 470966 h 967493"/>
                <a:gd name="connsiteX9" fmla="*/ 1202403 w 1367137"/>
                <a:gd name="connsiteY9" fmla="*/ 469855 h 967493"/>
                <a:gd name="connsiteX10" fmla="*/ 1231820 w 1367137"/>
                <a:gd name="connsiteY10" fmla="*/ 462512 h 967493"/>
                <a:gd name="connsiteX11" fmla="*/ 1270062 w 1367137"/>
                <a:gd name="connsiteY11" fmla="*/ 441950 h 967493"/>
                <a:gd name="connsiteX12" fmla="*/ 1308304 w 1367137"/>
                <a:gd name="connsiteY12" fmla="*/ 430201 h 967493"/>
                <a:gd name="connsiteX13" fmla="*/ 1367137 w 1367137"/>
                <a:gd name="connsiteY13" fmla="*/ 497760 h 967493"/>
                <a:gd name="connsiteX14" fmla="*/ 1312716 w 1367137"/>
                <a:gd name="connsiteY14" fmla="*/ 563851 h 967493"/>
                <a:gd name="connsiteX15" fmla="*/ 1270062 w 1367137"/>
                <a:gd name="connsiteY15" fmla="*/ 553571 h 967493"/>
                <a:gd name="connsiteX16" fmla="*/ 1228879 w 1367137"/>
                <a:gd name="connsiteY16" fmla="*/ 530072 h 967493"/>
                <a:gd name="connsiteX17" fmla="*/ 1228879 w 1367137"/>
                <a:gd name="connsiteY17" fmla="*/ 531540 h 967493"/>
                <a:gd name="connsiteX18" fmla="*/ 1202403 w 1367137"/>
                <a:gd name="connsiteY18" fmla="*/ 524197 h 967493"/>
                <a:gd name="connsiteX19" fmla="*/ 1089089 w 1367137"/>
                <a:gd name="connsiteY19" fmla="*/ 524197 h 967493"/>
                <a:gd name="connsiteX20" fmla="*/ 1054757 w 1367137"/>
                <a:gd name="connsiteY20" fmla="*/ 524197 h 967493"/>
                <a:gd name="connsiteX21" fmla="*/ 1054757 w 1367137"/>
                <a:gd name="connsiteY21" fmla="*/ 967493 h 967493"/>
                <a:gd name="connsiteX22" fmla="*/ 212712 w 1367137"/>
                <a:gd name="connsiteY22" fmla="*/ 967493 h 967493"/>
                <a:gd name="connsiteX23" fmla="*/ 212712 w 1367137"/>
                <a:gd name="connsiteY23" fmla="*/ 935172 h 967493"/>
                <a:gd name="connsiteX24" fmla="*/ 218580 w 1367137"/>
                <a:gd name="connsiteY24" fmla="*/ 913135 h 967493"/>
                <a:gd name="connsiteX25" fmla="*/ 236183 w 1367137"/>
                <a:gd name="connsiteY25" fmla="*/ 883751 h 967493"/>
                <a:gd name="connsiteX26" fmla="*/ 252320 w 1367137"/>
                <a:gd name="connsiteY26" fmla="*/ 829393 h 967493"/>
                <a:gd name="connsiteX27" fmla="*/ 154033 w 1367137"/>
                <a:gd name="connsiteY27" fmla="*/ 745651 h 967493"/>
                <a:gd name="connsiteX28" fmla="*/ 55745 w 1367137"/>
                <a:gd name="connsiteY28" fmla="*/ 823516 h 967493"/>
                <a:gd name="connsiteX29" fmla="*/ 55745 w 1367137"/>
                <a:gd name="connsiteY29" fmla="*/ 826455 h 967493"/>
                <a:gd name="connsiteX30" fmla="*/ 70415 w 1367137"/>
                <a:gd name="connsiteY30" fmla="*/ 883751 h 967493"/>
                <a:gd name="connsiteX31" fmla="*/ 89486 w 1367137"/>
                <a:gd name="connsiteY31" fmla="*/ 917542 h 967493"/>
                <a:gd name="connsiteX32" fmla="*/ 93886 w 1367137"/>
                <a:gd name="connsiteY32" fmla="*/ 935172 h 967493"/>
                <a:gd name="connsiteX33" fmla="*/ 93886 w 1367137"/>
                <a:gd name="connsiteY33" fmla="*/ 967493 h 967493"/>
                <a:gd name="connsiteX34" fmla="*/ 0 w 1367137"/>
                <a:gd name="connsiteY34" fmla="*/ 967493 h 967493"/>
                <a:gd name="connsiteX35" fmla="*/ 0 w 1367137"/>
                <a:gd name="connsiteY35" fmla="*/ 331350 h 967493"/>
                <a:gd name="connsiteX36" fmla="*/ 706605 w 1367137"/>
                <a:gd name="connsiteY36" fmla="*/ 331350 h 967493"/>
                <a:gd name="connsiteX37" fmla="*/ 848941 w 1367137"/>
                <a:gd name="connsiteY37" fmla="*/ 331350 h 967493"/>
                <a:gd name="connsiteX38" fmla="*/ 848941 w 1367137"/>
                <a:gd name="connsiteY38" fmla="*/ 162743 h 967493"/>
                <a:gd name="connsiteX39" fmla="*/ 841655 w 1367137"/>
                <a:gd name="connsiteY39" fmla="*/ 133420 h 967493"/>
                <a:gd name="connsiteX40" fmla="*/ 840198 w 1367137"/>
                <a:gd name="connsiteY40" fmla="*/ 133420 h 967493"/>
                <a:gd name="connsiteX41" fmla="*/ 819798 w 1367137"/>
                <a:gd name="connsiteY41" fmla="*/ 95300 h 967493"/>
                <a:gd name="connsiteX42" fmla="*/ 809598 w 1367137"/>
                <a:gd name="connsiteY42" fmla="*/ 57180 h 967493"/>
                <a:gd name="connsiteX43" fmla="*/ 875170 w 1367137"/>
                <a:gd name="connsiteY43" fmla="*/ 0 h 9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367137" h="967493">
                  <a:moveTo>
                    <a:pt x="875170" y="0"/>
                  </a:moveTo>
                  <a:cubicBezTo>
                    <a:pt x="910141" y="0"/>
                    <a:pt x="939284" y="23458"/>
                    <a:pt x="940741" y="52782"/>
                  </a:cubicBezTo>
                  <a:cubicBezTo>
                    <a:pt x="942198" y="68909"/>
                    <a:pt x="939284" y="83571"/>
                    <a:pt x="930541" y="95300"/>
                  </a:cubicBezTo>
                  <a:cubicBezTo>
                    <a:pt x="918884" y="111428"/>
                    <a:pt x="914513" y="120224"/>
                    <a:pt x="908684" y="136352"/>
                  </a:cubicBezTo>
                  <a:cubicBezTo>
                    <a:pt x="908684" y="136352"/>
                    <a:pt x="908684" y="136352"/>
                    <a:pt x="901398" y="162743"/>
                  </a:cubicBezTo>
                  <a:cubicBezTo>
                    <a:pt x="901398" y="162743"/>
                    <a:pt x="901398" y="162743"/>
                    <a:pt x="901398" y="331350"/>
                  </a:cubicBezTo>
                  <a:lnTo>
                    <a:pt x="1054757" y="331350"/>
                  </a:lnTo>
                  <a:lnTo>
                    <a:pt x="1054757" y="471137"/>
                  </a:lnTo>
                  <a:lnTo>
                    <a:pt x="1074553" y="470966"/>
                  </a:lnTo>
                  <a:cubicBezTo>
                    <a:pt x="1099330" y="470750"/>
                    <a:pt x="1138974" y="470406"/>
                    <a:pt x="1202403" y="469855"/>
                  </a:cubicBezTo>
                  <a:cubicBezTo>
                    <a:pt x="1202403" y="469855"/>
                    <a:pt x="1202403" y="469855"/>
                    <a:pt x="1231820" y="462512"/>
                  </a:cubicBezTo>
                  <a:cubicBezTo>
                    <a:pt x="1246529" y="456637"/>
                    <a:pt x="1255354" y="452231"/>
                    <a:pt x="1270062" y="441950"/>
                  </a:cubicBezTo>
                  <a:cubicBezTo>
                    <a:pt x="1281829" y="433138"/>
                    <a:pt x="1293595" y="428732"/>
                    <a:pt x="1308304" y="430201"/>
                  </a:cubicBezTo>
                  <a:cubicBezTo>
                    <a:pt x="1340662" y="430201"/>
                    <a:pt x="1367137" y="461043"/>
                    <a:pt x="1367137" y="497760"/>
                  </a:cubicBezTo>
                  <a:cubicBezTo>
                    <a:pt x="1367137" y="533009"/>
                    <a:pt x="1343604" y="560914"/>
                    <a:pt x="1312716" y="563851"/>
                  </a:cubicBezTo>
                  <a:cubicBezTo>
                    <a:pt x="1296537" y="565320"/>
                    <a:pt x="1283300" y="562383"/>
                    <a:pt x="1270062" y="553571"/>
                  </a:cubicBezTo>
                  <a:cubicBezTo>
                    <a:pt x="1253883" y="540352"/>
                    <a:pt x="1246529" y="535946"/>
                    <a:pt x="1228879" y="530072"/>
                  </a:cubicBezTo>
                  <a:cubicBezTo>
                    <a:pt x="1228879" y="530072"/>
                    <a:pt x="1228879" y="530072"/>
                    <a:pt x="1228879" y="531540"/>
                  </a:cubicBezTo>
                  <a:lnTo>
                    <a:pt x="1202403" y="524197"/>
                  </a:lnTo>
                  <a:cubicBezTo>
                    <a:pt x="1202403" y="524197"/>
                    <a:pt x="1202403" y="524197"/>
                    <a:pt x="1089089" y="524197"/>
                  </a:cubicBezTo>
                  <a:lnTo>
                    <a:pt x="1054757" y="524197"/>
                  </a:lnTo>
                  <a:lnTo>
                    <a:pt x="1054757" y="967493"/>
                  </a:lnTo>
                  <a:cubicBezTo>
                    <a:pt x="1054757" y="967493"/>
                    <a:pt x="1054757" y="967493"/>
                    <a:pt x="212712" y="967493"/>
                  </a:cubicBezTo>
                  <a:cubicBezTo>
                    <a:pt x="212712" y="967493"/>
                    <a:pt x="212712" y="967493"/>
                    <a:pt x="212712" y="935172"/>
                  </a:cubicBezTo>
                  <a:cubicBezTo>
                    <a:pt x="212712" y="935172"/>
                    <a:pt x="212712" y="935172"/>
                    <a:pt x="218580" y="913135"/>
                  </a:cubicBezTo>
                  <a:cubicBezTo>
                    <a:pt x="222980" y="901381"/>
                    <a:pt x="225914" y="895505"/>
                    <a:pt x="236183" y="883751"/>
                  </a:cubicBezTo>
                  <a:cubicBezTo>
                    <a:pt x="247919" y="867591"/>
                    <a:pt x="252320" y="849961"/>
                    <a:pt x="252320" y="829393"/>
                  </a:cubicBezTo>
                  <a:cubicBezTo>
                    <a:pt x="252320" y="783849"/>
                    <a:pt x="208311" y="745651"/>
                    <a:pt x="154033" y="745651"/>
                  </a:cubicBezTo>
                  <a:cubicBezTo>
                    <a:pt x="102688" y="745651"/>
                    <a:pt x="60146" y="779442"/>
                    <a:pt x="55745" y="823516"/>
                  </a:cubicBezTo>
                  <a:cubicBezTo>
                    <a:pt x="55745" y="824985"/>
                    <a:pt x="55745" y="824985"/>
                    <a:pt x="55745" y="826455"/>
                  </a:cubicBezTo>
                  <a:cubicBezTo>
                    <a:pt x="52811" y="847023"/>
                    <a:pt x="58679" y="866122"/>
                    <a:pt x="70415" y="883751"/>
                  </a:cubicBezTo>
                  <a:cubicBezTo>
                    <a:pt x="80684" y="896974"/>
                    <a:pt x="83618" y="902850"/>
                    <a:pt x="89486" y="917542"/>
                  </a:cubicBezTo>
                  <a:cubicBezTo>
                    <a:pt x="89486" y="917542"/>
                    <a:pt x="89486" y="917542"/>
                    <a:pt x="93886" y="935172"/>
                  </a:cubicBezTo>
                  <a:cubicBezTo>
                    <a:pt x="93886" y="935172"/>
                    <a:pt x="93886" y="935172"/>
                    <a:pt x="93886" y="967493"/>
                  </a:cubicBezTo>
                  <a:cubicBezTo>
                    <a:pt x="93886" y="967493"/>
                    <a:pt x="93886" y="967493"/>
                    <a:pt x="0" y="967493"/>
                  </a:cubicBezTo>
                  <a:cubicBezTo>
                    <a:pt x="0" y="967493"/>
                    <a:pt x="0" y="967493"/>
                    <a:pt x="0" y="331350"/>
                  </a:cubicBezTo>
                  <a:cubicBezTo>
                    <a:pt x="0" y="331350"/>
                    <a:pt x="0" y="331350"/>
                    <a:pt x="706605" y="331350"/>
                  </a:cubicBezTo>
                  <a:lnTo>
                    <a:pt x="848941" y="331350"/>
                  </a:lnTo>
                  <a:cubicBezTo>
                    <a:pt x="848941" y="331350"/>
                    <a:pt x="848941" y="331350"/>
                    <a:pt x="848941" y="162743"/>
                  </a:cubicBezTo>
                  <a:cubicBezTo>
                    <a:pt x="848941" y="162743"/>
                    <a:pt x="848941" y="162743"/>
                    <a:pt x="841655" y="133420"/>
                  </a:cubicBezTo>
                  <a:cubicBezTo>
                    <a:pt x="841655" y="133420"/>
                    <a:pt x="841655" y="133420"/>
                    <a:pt x="840198" y="133420"/>
                  </a:cubicBezTo>
                  <a:cubicBezTo>
                    <a:pt x="835827" y="118758"/>
                    <a:pt x="829998" y="109961"/>
                    <a:pt x="819798" y="95300"/>
                  </a:cubicBezTo>
                  <a:cubicBezTo>
                    <a:pt x="811056" y="83571"/>
                    <a:pt x="808141" y="71842"/>
                    <a:pt x="809598" y="57180"/>
                  </a:cubicBezTo>
                  <a:cubicBezTo>
                    <a:pt x="809598" y="24925"/>
                    <a:pt x="838741" y="0"/>
                    <a:pt x="875170"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2" name="Freeform 51"/>
            <p:cNvSpPr/>
            <p:nvPr/>
          </p:nvSpPr>
          <p:spPr bwMode="auto">
            <a:xfrm>
              <a:off x="3476772" y="2826574"/>
              <a:ext cx="1042111" cy="937140"/>
            </a:xfrm>
            <a:custGeom>
              <a:avLst/>
              <a:gdLst>
                <a:gd name="connsiteX0" fmla="*/ 740582 w 1042111"/>
                <a:gd name="connsiteY0" fmla="*/ 0 h 937140"/>
                <a:gd name="connsiteX1" fmla="*/ 806672 w 1042111"/>
                <a:gd name="connsiteY1" fmla="*/ 54289 h 937140"/>
                <a:gd name="connsiteX2" fmla="*/ 794923 w 1042111"/>
                <a:gd name="connsiteY2" fmla="*/ 96840 h 937140"/>
                <a:gd name="connsiteX3" fmla="*/ 772893 w 1042111"/>
                <a:gd name="connsiteY3" fmla="*/ 137923 h 937140"/>
                <a:gd name="connsiteX4" fmla="*/ 767018 w 1042111"/>
                <a:gd name="connsiteY4" fmla="*/ 162866 h 937140"/>
                <a:gd name="connsiteX5" fmla="*/ 767018 w 1042111"/>
                <a:gd name="connsiteY5" fmla="*/ 280821 h 937140"/>
                <a:gd name="connsiteX6" fmla="*/ 767018 w 1042111"/>
                <a:gd name="connsiteY6" fmla="*/ 302262 h 937140"/>
                <a:gd name="connsiteX7" fmla="*/ 833111 w 1042111"/>
                <a:gd name="connsiteY7" fmla="*/ 302262 h 937140"/>
                <a:gd name="connsiteX8" fmla="*/ 1042110 w 1042111"/>
                <a:gd name="connsiteY8" fmla="*/ 302262 h 937140"/>
                <a:gd name="connsiteX9" fmla="*/ 1042110 w 1042111"/>
                <a:gd name="connsiteY9" fmla="*/ 302263 h 937140"/>
                <a:gd name="connsiteX10" fmla="*/ 1042111 w 1042111"/>
                <a:gd name="connsiteY10" fmla="*/ 302262 h 937140"/>
                <a:gd name="connsiteX11" fmla="*/ 1042111 w 1042111"/>
                <a:gd name="connsiteY11" fmla="*/ 937140 h 937140"/>
                <a:gd name="connsiteX12" fmla="*/ 1042110 w 1042111"/>
                <a:gd name="connsiteY12" fmla="*/ 937140 h 937140"/>
                <a:gd name="connsiteX13" fmla="*/ 1040702 w 1042111"/>
                <a:gd name="connsiteY13" fmla="*/ 937140 h 937140"/>
                <a:gd name="connsiteX14" fmla="*/ 1040702 w 1042111"/>
                <a:gd name="connsiteY14" fmla="*/ 937140 h 937140"/>
                <a:gd name="connsiteX15" fmla="*/ 1030843 w 1042111"/>
                <a:gd name="connsiteY15" fmla="*/ 937140 h 937140"/>
                <a:gd name="connsiteX16" fmla="*/ 1030838 w 1042111"/>
                <a:gd name="connsiteY16" fmla="*/ 937140 h 937140"/>
                <a:gd name="connsiteX17" fmla="*/ 1004082 w 1042111"/>
                <a:gd name="connsiteY17" fmla="*/ 937140 h 937140"/>
                <a:gd name="connsiteX18" fmla="*/ 1004063 w 1042111"/>
                <a:gd name="connsiteY18" fmla="*/ 937140 h 937140"/>
                <a:gd name="connsiteX19" fmla="*/ 981723 w 1042111"/>
                <a:gd name="connsiteY19" fmla="*/ 937140 h 937140"/>
                <a:gd name="connsiteX20" fmla="*/ 981693 w 1042111"/>
                <a:gd name="connsiteY20" fmla="*/ 937140 h 937140"/>
                <a:gd name="connsiteX21" fmla="*/ 951970 w 1042111"/>
                <a:gd name="connsiteY21" fmla="*/ 937140 h 937140"/>
                <a:gd name="connsiteX22" fmla="*/ 951924 w 1042111"/>
                <a:gd name="connsiteY22" fmla="*/ 937140 h 937140"/>
                <a:gd name="connsiteX23" fmla="*/ 913766 w 1042111"/>
                <a:gd name="connsiteY23" fmla="*/ 937140 h 937140"/>
                <a:gd name="connsiteX24" fmla="*/ 913700 w 1042111"/>
                <a:gd name="connsiteY24" fmla="*/ 937140 h 937140"/>
                <a:gd name="connsiteX25" fmla="*/ 866055 w 1042111"/>
                <a:gd name="connsiteY25" fmla="*/ 937140 h 937140"/>
                <a:gd name="connsiteX26" fmla="*/ 865964 w 1042111"/>
                <a:gd name="connsiteY26" fmla="*/ 937140 h 937140"/>
                <a:gd name="connsiteX27" fmla="*/ 807781 w 1042111"/>
                <a:gd name="connsiteY27" fmla="*/ 937140 h 937140"/>
                <a:gd name="connsiteX28" fmla="*/ 807660 w 1042111"/>
                <a:gd name="connsiteY28" fmla="*/ 937140 h 937140"/>
                <a:gd name="connsiteX29" fmla="*/ 737887 w 1042111"/>
                <a:gd name="connsiteY29" fmla="*/ 937140 h 937140"/>
                <a:gd name="connsiteX30" fmla="*/ 737729 w 1042111"/>
                <a:gd name="connsiteY30" fmla="*/ 937140 h 937140"/>
                <a:gd name="connsiteX31" fmla="*/ 655316 w 1042111"/>
                <a:gd name="connsiteY31" fmla="*/ 937140 h 937140"/>
                <a:gd name="connsiteX32" fmla="*/ 655116 w 1042111"/>
                <a:gd name="connsiteY32" fmla="*/ 937140 h 937140"/>
                <a:gd name="connsiteX33" fmla="*/ 559014 w 1042111"/>
                <a:gd name="connsiteY33" fmla="*/ 937140 h 937140"/>
                <a:gd name="connsiteX34" fmla="*/ 558764 w 1042111"/>
                <a:gd name="connsiteY34" fmla="*/ 937140 h 937140"/>
                <a:gd name="connsiteX35" fmla="*/ 447923 w 1042111"/>
                <a:gd name="connsiteY35" fmla="*/ 937140 h 937140"/>
                <a:gd name="connsiteX36" fmla="*/ 447615 w 1042111"/>
                <a:gd name="connsiteY36" fmla="*/ 937140 h 937140"/>
                <a:gd name="connsiteX37" fmla="*/ 320987 w 1042111"/>
                <a:gd name="connsiteY37" fmla="*/ 937140 h 937140"/>
                <a:gd name="connsiteX38" fmla="*/ 320613 w 1042111"/>
                <a:gd name="connsiteY38" fmla="*/ 937140 h 937140"/>
                <a:gd name="connsiteX39" fmla="*/ 325012 w 1042111"/>
                <a:gd name="connsiteY39" fmla="*/ 831327 h 937140"/>
                <a:gd name="connsiteX40" fmla="*/ 323202 w 1042111"/>
                <a:gd name="connsiteY40" fmla="*/ 777915 h 937140"/>
                <a:gd name="connsiteX41" fmla="*/ 319975 w 1042111"/>
                <a:gd name="connsiteY41" fmla="*/ 753187 h 937140"/>
                <a:gd name="connsiteX42" fmla="*/ 314183 w 1042111"/>
                <a:gd name="connsiteY42" fmla="*/ 721555 h 937140"/>
                <a:gd name="connsiteX43" fmla="*/ 308725 w 1042111"/>
                <a:gd name="connsiteY43" fmla="*/ 703337 h 937140"/>
                <a:gd name="connsiteX44" fmla="*/ 290823 w 1042111"/>
                <a:gd name="connsiteY44" fmla="*/ 670540 h 937140"/>
                <a:gd name="connsiteX45" fmla="*/ 288351 w 1042111"/>
                <a:gd name="connsiteY45" fmla="*/ 666729 h 937140"/>
                <a:gd name="connsiteX46" fmla="*/ 288618 w 1042111"/>
                <a:gd name="connsiteY46" fmla="*/ 666600 h 937140"/>
                <a:gd name="connsiteX47" fmla="*/ 201785 w 1042111"/>
                <a:gd name="connsiteY47" fmla="*/ 576095 h 937140"/>
                <a:gd name="connsiteX48" fmla="*/ 0 w 1042111"/>
                <a:gd name="connsiteY48" fmla="*/ 302262 h 937140"/>
                <a:gd name="connsiteX49" fmla="*/ 290208 w 1042111"/>
                <a:gd name="connsiteY49" fmla="*/ 302262 h 937140"/>
                <a:gd name="connsiteX50" fmla="*/ 290208 w 1042111"/>
                <a:gd name="connsiteY50" fmla="*/ 325776 h 937140"/>
                <a:gd name="connsiteX51" fmla="*/ 284345 w 1042111"/>
                <a:gd name="connsiteY51" fmla="*/ 349290 h 937140"/>
                <a:gd name="connsiteX52" fmla="*/ 266757 w 1042111"/>
                <a:gd name="connsiteY52" fmla="*/ 378683 h 937140"/>
                <a:gd name="connsiteX53" fmla="*/ 250634 w 1042111"/>
                <a:gd name="connsiteY53" fmla="*/ 431589 h 937140"/>
                <a:gd name="connsiteX54" fmla="*/ 348836 w 1042111"/>
                <a:gd name="connsiteY54" fmla="*/ 516827 h 937140"/>
                <a:gd name="connsiteX55" fmla="*/ 447037 w 1042111"/>
                <a:gd name="connsiteY55" fmla="*/ 438937 h 937140"/>
                <a:gd name="connsiteX56" fmla="*/ 447037 w 1042111"/>
                <a:gd name="connsiteY56" fmla="*/ 437468 h 937140"/>
                <a:gd name="connsiteX57" fmla="*/ 447037 w 1042111"/>
                <a:gd name="connsiteY57" fmla="*/ 435998 h 937140"/>
                <a:gd name="connsiteX58" fmla="*/ 432380 w 1042111"/>
                <a:gd name="connsiteY58" fmla="*/ 378683 h 937140"/>
                <a:gd name="connsiteX59" fmla="*/ 413326 w 1042111"/>
                <a:gd name="connsiteY59" fmla="*/ 344881 h 937140"/>
                <a:gd name="connsiteX60" fmla="*/ 408929 w 1042111"/>
                <a:gd name="connsiteY60" fmla="*/ 325776 h 937140"/>
                <a:gd name="connsiteX61" fmla="*/ 408929 w 1042111"/>
                <a:gd name="connsiteY61" fmla="*/ 302262 h 937140"/>
                <a:gd name="connsiteX62" fmla="*/ 676053 w 1042111"/>
                <a:gd name="connsiteY62" fmla="*/ 302262 h 937140"/>
                <a:gd name="connsiteX63" fmla="*/ 712677 w 1042111"/>
                <a:gd name="connsiteY63" fmla="*/ 302262 h 937140"/>
                <a:gd name="connsiteX64" fmla="*/ 712677 w 1042111"/>
                <a:gd name="connsiteY64" fmla="*/ 295952 h 937140"/>
                <a:gd name="connsiteX65" fmla="*/ 712677 w 1042111"/>
                <a:gd name="connsiteY65" fmla="*/ 162866 h 937140"/>
                <a:gd name="connsiteX66" fmla="*/ 705334 w 1042111"/>
                <a:gd name="connsiteY66" fmla="*/ 134988 h 937140"/>
                <a:gd name="connsiteX67" fmla="*/ 683304 w 1042111"/>
                <a:gd name="connsiteY67" fmla="*/ 96840 h 937140"/>
                <a:gd name="connsiteX68" fmla="*/ 673023 w 1042111"/>
                <a:gd name="connsiteY68" fmla="*/ 57223 h 937140"/>
                <a:gd name="connsiteX69" fmla="*/ 740582 w 1042111"/>
                <a:gd name="connsiteY69" fmla="*/ 0 h 93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042111" h="937140">
                  <a:moveTo>
                    <a:pt x="740582" y="0"/>
                  </a:moveTo>
                  <a:cubicBezTo>
                    <a:pt x="775830" y="0"/>
                    <a:pt x="803735" y="23476"/>
                    <a:pt x="806672" y="54289"/>
                  </a:cubicBezTo>
                  <a:cubicBezTo>
                    <a:pt x="808141" y="70429"/>
                    <a:pt x="805204" y="83634"/>
                    <a:pt x="794923" y="96840"/>
                  </a:cubicBezTo>
                  <a:cubicBezTo>
                    <a:pt x="783174" y="111512"/>
                    <a:pt x="778768" y="120316"/>
                    <a:pt x="772893" y="137923"/>
                  </a:cubicBezTo>
                  <a:lnTo>
                    <a:pt x="767018" y="162866"/>
                  </a:lnTo>
                  <a:cubicBezTo>
                    <a:pt x="767018" y="162866"/>
                    <a:pt x="767018" y="162866"/>
                    <a:pt x="767018" y="280821"/>
                  </a:cubicBezTo>
                  <a:lnTo>
                    <a:pt x="767018" y="302262"/>
                  </a:lnTo>
                  <a:lnTo>
                    <a:pt x="833111" y="302262"/>
                  </a:lnTo>
                  <a:cubicBezTo>
                    <a:pt x="893708" y="302262"/>
                    <a:pt x="962963" y="302262"/>
                    <a:pt x="1042110" y="302262"/>
                  </a:cubicBezTo>
                  <a:lnTo>
                    <a:pt x="1042110" y="302263"/>
                  </a:lnTo>
                  <a:lnTo>
                    <a:pt x="1042111" y="302262"/>
                  </a:lnTo>
                  <a:cubicBezTo>
                    <a:pt x="1042111" y="302262"/>
                    <a:pt x="1042111" y="302262"/>
                    <a:pt x="1042111" y="937140"/>
                  </a:cubicBezTo>
                  <a:lnTo>
                    <a:pt x="1042110" y="937140"/>
                  </a:lnTo>
                  <a:lnTo>
                    <a:pt x="1040702" y="937140"/>
                  </a:lnTo>
                  <a:lnTo>
                    <a:pt x="1040702" y="937140"/>
                  </a:lnTo>
                  <a:lnTo>
                    <a:pt x="1030843" y="937140"/>
                  </a:lnTo>
                  <a:lnTo>
                    <a:pt x="1030838" y="937140"/>
                  </a:lnTo>
                  <a:lnTo>
                    <a:pt x="1004082" y="937140"/>
                  </a:lnTo>
                  <a:lnTo>
                    <a:pt x="1004063" y="937140"/>
                  </a:lnTo>
                  <a:lnTo>
                    <a:pt x="981723" y="937140"/>
                  </a:lnTo>
                  <a:lnTo>
                    <a:pt x="981693" y="937140"/>
                  </a:lnTo>
                  <a:lnTo>
                    <a:pt x="951970" y="937140"/>
                  </a:lnTo>
                  <a:lnTo>
                    <a:pt x="951924" y="937140"/>
                  </a:lnTo>
                  <a:lnTo>
                    <a:pt x="913766" y="937140"/>
                  </a:lnTo>
                  <a:lnTo>
                    <a:pt x="913700" y="937140"/>
                  </a:lnTo>
                  <a:lnTo>
                    <a:pt x="866055" y="937140"/>
                  </a:lnTo>
                  <a:lnTo>
                    <a:pt x="865964" y="937140"/>
                  </a:lnTo>
                  <a:lnTo>
                    <a:pt x="807781" y="937140"/>
                  </a:lnTo>
                  <a:lnTo>
                    <a:pt x="807660" y="937140"/>
                  </a:lnTo>
                  <a:lnTo>
                    <a:pt x="737887" y="937140"/>
                  </a:lnTo>
                  <a:lnTo>
                    <a:pt x="737729" y="937140"/>
                  </a:lnTo>
                  <a:lnTo>
                    <a:pt x="655316" y="937140"/>
                  </a:lnTo>
                  <a:lnTo>
                    <a:pt x="655116" y="937140"/>
                  </a:lnTo>
                  <a:lnTo>
                    <a:pt x="559014" y="937140"/>
                  </a:lnTo>
                  <a:lnTo>
                    <a:pt x="558764" y="937140"/>
                  </a:lnTo>
                  <a:lnTo>
                    <a:pt x="447923" y="937140"/>
                  </a:lnTo>
                  <a:lnTo>
                    <a:pt x="447615" y="937140"/>
                  </a:lnTo>
                  <a:lnTo>
                    <a:pt x="320987" y="937140"/>
                  </a:lnTo>
                  <a:lnTo>
                    <a:pt x="320613" y="937140"/>
                  </a:lnTo>
                  <a:cubicBezTo>
                    <a:pt x="323546" y="900400"/>
                    <a:pt x="325012" y="865129"/>
                    <a:pt x="325012" y="831327"/>
                  </a:cubicBezTo>
                  <a:cubicBezTo>
                    <a:pt x="325012" y="812589"/>
                    <a:pt x="324462" y="794678"/>
                    <a:pt x="323202" y="777915"/>
                  </a:cubicBezTo>
                  <a:lnTo>
                    <a:pt x="319975" y="753187"/>
                  </a:lnTo>
                  <a:lnTo>
                    <a:pt x="314183" y="721555"/>
                  </a:lnTo>
                  <a:lnTo>
                    <a:pt x="308725" y="703337"/>
                  </a:lnTo>
                  <a:lnTo>
                    <a:pt x="290823" y="670540"/>
                  </a:lnTo>
                  <a:lnTo>
                    <a:pt x="288351" y="666729"/>
                  </a:lnTo>
                  <a:lnTo>
                    <a:pt x="288618" y="666600"/>
                  </a:lnTo>
                  <a:lnTo>
                    <a:pt x="201785" y="576095"/>
                  </a:lnTo>
                  <a:cubicBezTo>
                    <a:pt x="120095" y="485230"/>
                    <a:pt x="53864" y="393746"/>
                    <a:pt x="0" y="302262"/>
                  </a:cubicBezTo>
                  <a:cubicBezTo>
                    <a:pt x="0" y="302262"/>
                    <a:pt x="0" y="302262"/>
                    <a:pt x="290208" y="302262"/>
                  </a:cubicBezTo>
                  <a:cubicBezTo>
                    <a:pt x="290208" y="302262"/>
                    <a:pt x="290208" y="302262"/>
                    <a:pt x="290208" y="325776"/>
                  </a:cubicBezTo>
                  <a:cubicBezTo>
                    <a:pt x="290208" y="325776"/>
                    <a:pt x="290208" y="325776"/>
                    <a:pt x="284345" y="349290"/>
                  </a:cubicBezTo>
                  <a:cubicBezTo>
                    <a:pt x="279948" y="359578"/>
                    <a:pt x="277016" y="366926"/>
                    <a:pt x="266757" y="378683"/>
                  </a:cubicBezTo>
                  <a:cubicBezTo>
                    <a:pt x="255031" y="394849"/>
                    <a:pt x="250634" y="412484"/>
                    <a:pt x="250634" y="431589"/>
                  </a:cubicBezTo>
                  <a:cubicBezTo>
                    <a:pt x="250634" y="478617"/>
                    <a:pt x="294605" y="516827"/>
                    <a:pt x="348836" y="516827"/>
                  </a:cubicBezTo>
                  <a:cubicBezTo>
                    <a:pt x="401601" y="516827"/>
                    <a:pt x="442640" y="483026"/>
                    <a:pt x="447037" y="438937"/>
                  </a:cubicBezTo>
                  <a:cubicBezTo>
                    <a:pt x="447037" y="438937"/>
                    <a:pt x="447037" y="438937"/>
                    <a:pt x="447037" y="437468"/>
                  </a:cubicBezTo>
                  <a:cubicBezTo>
                    <a:pt x="447037" y="437468"/>
                    <a:pt x="447037" y="437468"/>
                    <a:pt x="447037" y="435998"/>
                  </a:cubicBezTo>
                  <a:cubicBezTo>
                    <a:pt x="449969" y="413954"/>
                    <a:pt x="444106" y="396318"/>
                    <a:pt x="432380" y="378683"/>
                  </a:cubicBezTo>
                  <a:cubicBezTo>
                    <a:pt x="422120" y="365456"/>
                    <a:pt x="419189" y="359578"/>
                    <a:pt x="413326" y="344881"/>
                  </a:cubicBezTo>
                  <a:cubicBezTo>
                    <a:pt x="413326" y="344881"/>
                    <a:pt x="413326" y="344881"/>
                    <a:pt x="408929" y="325776"/>
                  </a:cubicBezTo>
                  <a:cubicBezTo>
                    <a:pt x="408929" y="325776"/>
                    <a:pt x="408929" y="325776"/>
                    <a:pt x="408929" y="302262"/>
                  </a:cubicBezTo>
                  <a:cubicBezTo>
                    <a:pt x="408929" y="302262"/>
                    <a:pt x="408929" y="302262"/>
                    <a:pt x="676053" y="302262"/>
                  </a:cubicBezTo>
                  <a:lnTo>
                    <a:pt x="712677" y="302262"/>
                  </a:lnTo>
                  <a:lnTo>
                    <a:pt x="712677" y="295952"/>
                  </a:lnTo>
                  <a:cubicBezTo>
                    <a:pt x="712677" y="270160"/>
                    <a:pt x="712677" y="228893"/>
                    <a:pt x="712677" y="162866"/>
                  </a:cubicBezTo>
                  <a:cubicBezTo>
                    <a:pt x="712677" y="162866"/>
                    <a:pt x="712677" y="162866"/>
                    <a:pt x="705334" y="134988"/>
                  </a:cubicBezTo>
                  <a:cubicBezTo>
                    <a:pt x="699459" y="120316"/>
                    <a:pt x="695053" y="111512"/>
                    <a:pt x="683304" y="96840"/>
                  </a:cubicBezTo>
                  <a:cubicBezTo>
                    <a:pt x="675960" y="85101"/>
                    <a:pt x="671554" y="71896"/>
                    <a:pt x="673023" y="57223"/>
                  </a:cubicBezTo>
                  <a:cubicBezTo>
                    <a:pt x="673023" y="26411"/>
                    <a:pt x="703865" y="0"/>
                    <a:pt x="740582"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3" name="Freeform 52"/>
            <p:cNvSpPr/>
            <p:nvPr/>
          </p:nvSpPr>
          <p:spPr bwMode="auto">
            <a:xfrm>
              <a:off x="5224583" y="2099374"/>
              <a:ext cx="918170" cy="923229"/>
            </a:xfrm>
            <a:custGeom>
              <a:avLst/>
              <a:gdLst>
                <a:gd name="connsiteX0" fmla="*/ 155558 w 918170"/>
                <a:gd name="connsiteY0" fmla="*/ 0 h 923229"/>
                <a:gd name="connsiteX1" fmla="*/ 221129 w 918170"/>
                <a:gd name="connsiteY1" fmla="*/ 52846 h 923229"/>
                <a:gd name="connsiteX2" fmla="*/ 210929 w 918170"/>
                <a:gd name="connsiteY2" fmla="*/ 95417 h 923229"/>
                <a:gd name="connsiteX3" fmla="*/ 187615 w 918170"/>
                <a:gd name="connsiteY3" fmla="*/ 136520 h 923229"/>
                <a:gd name="connsiteX4" fmla="*/ 189072 w 918170"/>
                <a:gd name="connsiteY4" fmla="*/ 136520 h 923229"/>
                <a:gd name="connsiteX5" fmla="*/ 181786 w 918170"/>
                <a:gd name="connsiteY5" fmla="*/ 162943 h 923229"/>
                <a:gd name="connsiteX6" fmla="*/ 181786 w 918170"/>
                <a:gd name="connsiteY6" fmla="*/ 274068 h 923229"/>
                <a:gd name="connsiteX7" fmla="*/ 181786 w 918170"/>
                <a:gd name="connsiteY7" fmla="*/ 287086 h 923229"/>
                <a:gd name="connsiteX8" fmla="*/ 229728 w 918170"/>
                <a:gd name="connsiteY8" fmla="*/ 287086 h 923229"/>
                <a:gd name="connsiteX9" fmla="*/ 706962 w 918170"/>
                <a:gd name="connsiteY9" fmla="*/ 287086 h 923229"/>
                <a:gd name="connsiteX10" fmla="*/ 684961 w 918170"/>
                <a:gd name="connsiteY10" fmla="*/ 391396 h 923229"/>
                <a:gd name="connsiteX11" fmla="*/ 918170 w 918170"/>
                <a:gd name="connsiteY11" fmla="*/ 923229 h 923229"/>
                <a:gd name="connsiteX12" fmla="*/ 573490 w 918170"/>
                <a:gd name="connsiteY12" fmla="*/ 923229 h 923229"/>
                <a:gd name="connsiteX13" fmla="*/ 573490 w 918170"/>
                <a:gd name="connsiteY13" fmla="*/ 879155 h 923229"/>
                <a:gd name="connsiteX14" fmla="*/ 579357 w 918170"/>
                <a:gd name="connsiteY14" fmla="*/ 857117 h 923229"/>
                <a:gd name="connsiteX15" fmla="*/ 596957 w 918170"/>
                <a:gd name="connsiteY15" fmla="*/ 826265 h 923229"/>
                <a:gd name="connsiteX16" fmla="*/ 613091 w 918170"/>
                <a:gd name="connsiteY16" fmla="*/ 773376 h 923229"/>
                <a:gd name="connsiteX17" fmla="*/ 514821 w 918170"/>
                <a:gd name="connsiteY17" fmla="*/ 688165 h 923229"/>
                <a:gd name="connsiteX18" fmla="*/ 416550 w 918170"/>
                <a:gd name="connsiteY18" fmla="*/ 766030 h 923229"/>
                <a:gd name="connsiteX19" fmla="*/ 416550 w 918170"/>
                <a:gd name="connsiteY19" fmla="*/ 767499 h 923229"/>
                <a:gd name="connsiteX20" fmla="*/ 416550 w 918170"/>
                <a:gd name="connsiteY20" fmla="*/ 768968 h 923229"/>
                <a:gd name="connsiteX21" fmla="*/ 431217 w 918170"/>
                <a:gd name="connsiteY21" fmla="*/ 826265 h 923229"/>
                <a:gd name="connsiteX22" fmla="*/ 450285 w 918170"/>
                <a:gd name="connsiteY22" fmla="*/ 860056 h 923229"/>
                <a:gd name="connsiteX23" fmla="*/ 454685 w 918170"/>
                <a:gd name="connsiteY23" fmla="*/ 879155 h 923229"/>
                <a:gd name="connsiteX24" fmla="*/ 454685 w 918170"/>
                <a:gd name="connsiteY24" fmla="*/ 923229 h 923229"/>
                <a:gd name="connsiteX25" fmla="*/ 0 w 918170"/>
                <a:gd name="connsiteY25" fmla="*/ 923229 h 923229"/>
                <a:gd name="connsiteX26" fmla="*/ 0 w 918170"/>
                <a:gd name="connsiteY26" fmla="*/ 511866 h 923229"/>
                <a:gd name="connsiteX27" fmla="*/ 41068 w 918170"/>
                <a:gd name="connsiteY27" fmla="*/ 511866 h 923229"/>
                <a:gd name="connsiteX28" fmla="*/ 64536 w 918170"/>
                <a:gd name="connsiteY28" fmla="*/ 517743 h 923229"/>
                <a:gd name="connsiteX29" fmla="*/ 93871 w 918170"/>
                <a:gd name="connsiteY29" fmla="*/ 535373 h 923229"/>
                <a:gd name="connsiteX30" fmla="*/ 146673 w 918170"/>
                <a:gd name="connsiteY30" fmla="*/ 551534 h 923229"/>
                <a:gd name="connsiteX31" fmla="*/ 231743 w 918170"/>
                <a:gd name="connsiteY31" fmla="*/ 453100 h 923229"/>
                <a:gd name="connsiteX32" fmla="*/ 154006 w 918170"/>
                <a:gd name="connsiteY32" fmla="*/ 354667 h 923229"/>
                <a:gd name="connsiteX33" fmla="*/ 151073 w 918170"/>
                <a:gd name="connsiteY33" fmla="*/ 354667 h 923229"/>
                <a:gd name="connsiteX34" fmla="*/ 93871 w 918170"/>
                <a:gd name="connsiteY34" fmla="*/ 369359 h 923229"/>
                <a:gd name="connsiteX35" fmla="*/ 60135 w 918170"/>
                <a:gd name="connsiteY35" fmla="*/ 388458 h 923229"/>
                <a:gd name="connsiteX36" fmla="*/ 41068 w 918170"/>
                <a:gd name="connsiteY36" fmla="*/ 392865 h 923229"/>
                <a:gd name="connsiteX37" fmla="*/ 0 w 918170"/>
                <a:gd name="connsiteY37" fmla="*/ 392865 h 923229"/>
                <a:gd name="connsiteX38" fmla="*/ 0 w 918170"/>
                <a:gd name="connsiteY38" fmla="*/ 287086 h 923229"/>
                <a:gd name="connsiteX39" fmla="*/ 125824 w 918170"/>
                <a:gd name="connsiteY39" fmla="*/ 287086 h 923229"/>
                <a:gd name="connsiteX40" fmla="*/ 128963 w 918170"/>
                <a:gd name="connsiteY40" fmla="*/ 287086 h 923229"/>
                <a:gd name="connsiteX41" fmla="*/ 128715 w 918170"/>
                <a:gd name="connsiteY41" fmla="*/ 258841 h 923229"/>
                <a:gd name="connsiteX42" fmla="*/ 127872 w 918170"/>
                <a:gd name="connsiteY42" fmla="*/ 162943 h 923229"/>
                <a:gd name="connsiteX43" fmla="*/ 120586 w 918170"/>
                <a:gd name="connsiteY43" fmla="*/ 133584 h 923229"/>
                <a:gd name="connsiteX44" fmla="*/ 100186 w 918170"/>
                <a:gd name="connsiteY44" fmla="*/ 95417 h 923229"/>
                <a:gd name="connsiteX45" fmla="*/ 88529 w 918170"/>
                <a:gd name="connsiteY45" fmla="*/ 57250 h 923229"/>
                <a:gd name="connsiteX46" fmla="*/ 155558 w 918170"/>
                <a:gd name="connsiteY46" fmla="*/ 0 h 923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18170" h="923229">
                  <a:moveTo>
                    <a:pt x="155558" y="0"/>
                  </a:moveTo>
                  <a:cubicBezTo>
                    <a:pt x="190529" y="0"/>
                    <a:pt x="218215" y="23487"/>
                    <a:pt x="221129" y="52846"/>
                  </a:cubicBezTo>
                  <a:cubicBezTo>
                    <a:pt x="222586" y="70462"/>
                    <a:pt x="219672" y="83673"/>
                    <a:pt x="210929" y="95417"/>
                  </a:cubicBezTo>
                  <a:cubicBezTo>
                    <a:pt x="199272" y="111564"/>
                    <a:pt x="193443" y="120372"/>
                    <a:pt x="187615" y="136520"/>
                  </a:cubicBezTo>
                  <a:cubicBezTo>
                    <a:pt x="187615" y="136520"/>
                    <a:pt x="187615" y="136520"/>
                    <a:pt x="189072" y="136520"/>
                  </a:cubicBezTo>
                  <a:lnTo>
                    <a:pt x="181786" y="162943"/>
                  </a:lnTo>
                  <a:cubicBezTo>
                    <a:pt x="181786" y="162943"/>
                    <a:pt x="181786" y="162943"/>
                    <a:pt x="181786" y="274068"/>
                  </a:cubicBezTo>
                  <a:lnTo>
                    <a:pt x="181786" y="287086"/>
                  </a:lnTo>
                  <a:lnTo>
                    <a:pt x="229728" y="287086"/>
                  </a:lnTo>
                  <a:cubicBezTo>
                    <a:pt x="334150" y="287086"/>
                    <a:pt x="486036" y="287086"/>
                    <a:pt x="706962" y="287086"/>
                  </a:cubicBezTo>
                  <a:cubicBezTo>
                    <a:pt x="696695" y="353198"/>
                    <a:pt x="683494" y="364951"/>
                    <a:pt x="684961" y="391396"/>
                  </a:cubicBezTo>
                  <a:cubicBezTo>
                    <a:pt x="692295" y="536842"/>
                    <a:pt x="918170" y="923229"/>
                    <a:pt x="918170" y="923229"/>
                  </a:cubicBezTo>
                  <a:cubicBezTo>
                    <a:pt x="918170" y="923229"/>
                    <a:pt x="918170" y="923229"/>
                    <a:pt x="573490" y="923229"/>
                  </a:cubicBezTo>
                  <a:cubicBezTo>
                    <a:pt x="573490" y="923229"/>
                    <a:pt x="573490" y="923229"/>
                    <a:pt x="573490" y="879155"/>
                  </a:cubicBezTo>
                  <a:cubicBezTo>
                    <a:pt x="573490" y="879155"/>
                    <a:pt x="573490" y="879155"/>
                    <a:pt x="579357" y="857117"/>
                  </a:cubicBezTo>
                  <a:cubicBezTo>
                    <a:pt x="583757" y="845364"/>
                    <a:pt x="586690" y="839487"/>
                    <a:pt x="596957" y="826265"/>
                  </a:cubicBezTo>
                  <a:cubicBezTo>
                    <a:pt x="608691" y="810104"/>
                    <a:pt x="613091" y="792475"/>
                    <a:pt x="613091" y="773376"/>
                  </a:cubicBezTo>
                  <a:cubicBezTo>
                    <a:pt x="613091" y="726363"/>
                    <a:pt x="569090" y="688165"/>
                    <a:pt x="514821" y="688165"/>
                  </a:cubicBezTo>
                  <a:cubicBezTo>
                    <a:pt x="462019" y="688165"/>
                    <a:pt x="420950" y="721955"/>
                    <a:pt x="416550" y="766030"/>
                  </a:cubicBezTo>
                  <a:cubicBezTo>
                    <a:pt x="416550" y="766030"/>
                    <a:pt x="416550" y="766030"/>
                    <a:pt x="416550" y="767499"/>
                  </a:cubicBezTo>
                  <a:cubicBezTo>
                    <a:pt x="416550" y="767499"/>
                    <a:pt x="416550" y="768968"/>
                    <a:pt x="416550" y="768968"/>
                  </a:cubicBezTo>
                  <a:cubicBezTo>
                    <a:pt x="413617" y="791005"/>
                    <a:pt x="419484" y="808635"/>
                    <a:pt x="431217" y="826265"/>
                  </a:cubicBezTo>
                  <a:cubicBezTo>
                    <a:pt x="441485" y="839487"/>
                    <a:pt x="444418" y="846833"/>
                    <a:pt x="450285" y="860056"/>
                  </a:cubicBezTo>
                  <a:lnTo>
                    <a:pt x="454685" y="879155"/>
                  </a:lnTo>
                  <a:cubicBezTo>
                    <a:pt x="454685" y="879155"/>
                    <a:pt x="454685" y="879155"/>
                    <a:pt x="454685" y="923229"/>
                  </a:cubicBezTo>
                  <a:cubicBezTo>
                    <a:pt x="454685" y="923229"/>
                    <a:pt x="454685" y="923229"/>
                    <a:pt x="0" y="923229"/>
                  </a:cubicBezTo>
                  <a:cubicBezTo>
                    <a:pt x="0" y="923229"/>
                    <a:pt x="0" y="923229"/>
                    <a:pt x="0" y="511866"/>
                  </a:cubicBezTo>
                  <a:cubicBezTo>
                    <a:pt x="0" y="511866"/>
                    <a:pt x="0" y="511866"/>
                    <a:pt x="41068" y="511866"/>
                  </a:cubicBezTo>
                  <a:cubicBezTo>
                    <a:pt x="41068" y="511866"/>
                    <a:pt x="41068" y="511866"/>
                    <a:pt x="64536" y="517743"/>
                  </a:cubicBezTo>
                  <a:cubicBezTo>
                    <a:pt x="76269" y="522151"/>
                    <a:pt x="82136" y="526558"/>
                    <a:pt x="93871" y="535373"/>
                  </a:cubicBezTo>
                  <a:cubicBezTo>
                    <a:pt x="110005" y="547126"/>
                    <a:pt x="127605" y="551534"/>
                    <a:pt x="146673" y="551534"/>
                  </a:cubicBezTo>
                  <a:cubicBezTo>
                    <a:pt x="193608" y="551534"/>
                    <a:pt x="231743" y="507459"/>
                    <a:pt x="231743" y="453100"/>
                  </a:cubicBezTo>
                  <a:cubicBezTo>
                    <a:pt x="231743" y="401680"/>
                    <a:pt x="198008" y="359075"/>
                    <a:pt x="154006" y="354667"/>
                  </a:cubicBezTo>
                  <a:cubicBezTo>
                    <a:pt x="152540" y="354667"/>
                    <a:pt x="152540" y="354667"/>
                    <a:pt x="151073" y="354667"/>
                  </a:cubicBezTo>
                  <a:cubicBezTo>
                    <a:pt x="130539" y="351729"/>
                    <a:pt x="111471" y="357605"/>
                    <a:pt x="93871" y="369359"/>
                  </a:cubicBezTo>
                  <a:cubicBezTo>
                    <a:pt x="80670" y="379643"/>
                    <a:pt x="74803" y="382581"/>
                    <a:pt x="60135" y="388458"/>
                  </a:cubicBezTo>
                  <a:cubicBezTo>
                    <a:pt x="60135" y="388458"/>
                    <a:pt x="60135" y="388458"/>
                    <a:pt x="41068" y="392865"/>
                  </a:cubicBezTo>
                  <a:cubicBezTo>
                    <a:pt x="41068" y="392865"/>
                    <a:pt x="41068" y="392865"/>
                    <a:pt x="0" y="392865"/>
                  </a:cubicBezTo>
                  <a:cubicBezTo>
                    <a:pt x="0" y="392865"/>
                    <a:pt x="0" y="392865"/>
                    <a:pt x="0" y="287086"/>
                  </a:cubicBezTo>
                  <a:cubicBezTo>
                    <a:pt x="0" y="287086"/>
                    <a:pt x="0" y="287086"/>
                    <a:pt x="125824" y="287086"/>
                  </a:cubicBezTo>
                  <a:lnTo>
                    <a:pt x="128963" y="287086"/>
                  </a:lnTo>
                  <a:lnTo>
                    <a:pt x="128715" y="258841"/>
                  </a:lnTo>
                  <a:cubicBezTo>
                    <a:pt x="128510" y="235514"/>
                    <a:pt x="128237" y="204412"/>
                    <a:pt x="127872" y="162943"/>
                  </a:cubicBezTo>
                  <a:cubicBezTo>
                    <a:pt x="127872" y="162943"/>
                    <a:pt x="127872" y="162943"/>
                    <a:pt x="120586" y="133584"/>
                  </a:cubicBezTo>
                  <a:cubicBezTo>
                    <a:pt x="114758" y="118904"/>
                    <a:pt x="110386" y="110096"/>
                    <a:pt x="100186" y="95417"/>
                  </a:cubicBezTo>
                  <a:cubicBezTo>
                    <a:pt x="91444" y="83673"/>
                    <a:pt x="88529" y="71930"/>
                    <a:pt x="88529" y="57250"/>
                  </a:cubicBezTo>
                  <a:cubicBezTo>
                    <a:pt x="88529" y="24955"/>
                    <a:pt x="119129" y="0"/>
                    <a:pt x="155558"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4" name="Freeform 53"/>
            <p:cNvSpPr/>
            <p:nvPr/>
          </p:nvSpPr>
          <p:spPr bwMode="auto">
            <a:xfrm>
              <a:off x="4626382" y="2815192"/>
              <a:ext cx="1541665" cy="1253315"/>
            </a:xfrm>
            <a:custGeom>
              <a:avLst/>
              <a:gdLst>
                <a:gd name="connsiteX0" fmla="*/ 1113667 w 1541665"/>
                <a:gd name="connsiteY0" fmla="*/ 0 h 1253315"/>
                <a:gd name="connsiteX1" fmla="*/ 1179758 w 1541665"/>
                <a:gd name="connsiteY1" fmla="*/ 52768 h 1253315"/>
                <a:gd name="connsiteX2" fmla="*/ 1168008 w 1541665"/>
                <a:gd name="connsiteY2" fmla="*/ 95275 h 1253315"/>
                <a:gd name="connsiteX3" fmla="*/ 1145978 w 1541665"/>
                <a:gd name="connsiteY3" fmla="*/ 136317 h 1253315"/>
                <a:gd name="connsiteX4" fmla="*/ 1140103 w 1541665"/>
                <a:gd name="connsiteY4" fmla="*/ 162701 h 1253315"/>
                <a:gd name="connsiteX5" fmla="*/ 1139119 w 1541665"/>
                <a:gd name="connsiteY5" fmla="*/ 288392 h 1253315"/>
                <a:gd name="connsiteX6" fmla="*/ 1138922 w 1541665"/>
                <a:gd name="connsiteY6" fmla="*/ 313644 h 1253315"/>
                <a:gd name="connsiteX7" fmla="*/ 1147451 w 1541665"/>
                <a:gd name="connsiteY7" fmla="*/ 313644 h 1253315"/>
                <a:gd name="connsiteX8" fmla="*/ 1541665 w 1541665"/>
                <a:gd name="connsiteY8" fmla="*/ 313644 h 1253315"/>
                <a:gd name="connsiteX9" fmla="*/ 1306968 w 1541665"/>
                <a:gd name="connsiteY9" fmla="*/ 406231 h 1253315"/>
                <a:gd name="connsiteX10" fmla="*/ 1292300 w 1541665"/>
                <a:gd name="connsiteY10" fmla="*/ 438562 h 1253315"/>
                <a:gd name="connsiteX11" fmla="*/ 1268830 w 1541665"/>
                <a:gd name="connsiteY11" fmla="*/ 512044 h 1253315"/>
                <a:gd name="connsiteX12" fmla="*/ 1301101 w 1541665"/>
                <a:gd name="connsiteY12" fmla="*/ 606100 h 1253315"/>
                <a:gd name="connsiteX13" fmla="*/ 1251228 w 1541665"/>
                <a:gd name="connsiteY13" fmla="*/ 700156 h 1253315"/>
                <a:gd name="connsiteX14" fmla="*/ 1276164 w 1541665"/>
                <a:gd name="connsiteY14" fmla="*/ 779515 h 1253315"/>
                <a:gd name="connsiteX15" fmla="*/ 1195487 w 1541665"/>
                <a:gd name="connsiteY15" fmla="*/ 850057 h 1253315"/>
                <a:gd name="connsiteX16" fmla="*/ 1194020 w 1541665"/>
                <a:gd name="connsiteY16" fmla="*/ 948522 h 1253315"/>
                <a:gd name="connsiteX17" fmla="*/ 1135346 w 1541665"/>
                <a:gd name="connsiteY17" fmla="*/ 948522 h 1253315"/>
                <a:gd name="connsiteX18" fmla="*/ 374753 w 1541665"/>
                <a:gd name="connsiteY18" fmla="*/ 948522 h 1253315"/>
                <a:gd name="connsiteX19" fmla="*/ 300344 w 1541665"/>
                <a:gd name="connsiteY19" fmla="*/ 948522 h 1253315"/>
                <a:gd name="connsiteX20" fmla="*/ 300344 w 1541665"/>
                <a:gd name="connsiteY20" fmla="*/ 962197 h 1253315"/>
                <a:gd name="connsiteX21" fmla="*/ 300344 w 1541665"/>
                <a:gd name="connsiteY21" fmla="*/ 1090671 h 1253315"/>
                <a:gd name="connsiteX22" fmla="*/ 307688 w 1541665"/>
                <a:gd name="connsiteY22" fmla="*/ 1119976 h 1253315"/>
                <a:gd name="connsiteX23" fmla="*/ 329718 w 1541665"/>
                <a:gd name="connsiteY23" fmla="*/ 1158073 h 1253315"/>
                <a:gd name="connsiteX24" fmla="*/ 339999 w 1541665"/>
                <a:gd name="connsiteY24" fmla="*/ 1196170 h 1253315"/>
                <a:gd name="connsiteX25" fmla="*/ 273908 w 1541665"/>
                <a:gd name="connsiteY25" fmla="*/ 1253315 h 1253315"/>
                <a:gd name="connsiteX26" fmla="*/ 207818 w 1541665"/>
                <a:gd name="connsiteY26" fmla="*/ 1200566 h 1253315"/>
                <a:gd name="connsiteX27" fmla="*/ 218098 w 1541665"/>
                <a:gd name="connsiteY27" fmla="*/ 1158073 h 1253315"/>
                <a:gd name="connsiteX28" fmla="*/ 240129 w 1541665"/>
                <a:gd name="connsiteY28" fmla="*/ 1117046 h 1253315"/>
                <a:gd name="connsiteX29" fmla="*/ 247472 w 1541665"/>
                <a:gd name="connsiteY29" fmla="*/ 1090671 h 1253315"/>
                <a:gd name="connsiteX30" fmla="*/ 247472 w 1541665"/>
                <a:gd name="connsiteY30" fmla="*/ 976804 h 1253315"/>
                <a:gd name="connsiteX31" fmla="*/ 247472 w 1541665"/>
                <a:gd name="connsiteY31" fmla="*/ 948522 h 1253315"/>
                <a:gd name="connsiteX32" fmla="*/ 199850 w 1541665"/>
                <a:gd name="connsiteY32" fmla="*/ 948522 h 1253315"/>
                <a:gd name="connsiteX33" fmla="*/ 0 w 1541665"/>
                <a:gd name="connsiteY33" fmla="*/ 948522 h 1253315"/>
                <a:gd name="connsiteX34" fmla="*/ 0 w 1541665"/>
                <a:gd name="connsiteY34" fmla="*/ 313644 h 1253315"/>
                <a:gd name="connsiteX35" fmla="*/ 274384 w 1541665"/>
                <a:gd name="connsiteY35" fmla="*/ 313644 h 1253315"/>
                <a:gd name="connsiteX36" fmla="*/ 295939 w 1541665"/>
                <a:gd name="connsiteY36" fmla="*/ 313644 h 1253315"/>
                <a:gd name="connsiteX37" fmla="*/ 376383 w 1541665"/>
                <a:gd name="connsiteY37" fmla="*/ 313644 h 1253315"/>
                <a:gd name="connsiteX38" fmla="*/ 978449 w 1541665"/>
                <a:gd name="connsiteY38" fmla="*/ 313644 h 1253315"/>
                <a:gd name="connsiteX39" fmla="*/ 1085762 w 1541665"/>
                <a:gd name="connsiteY39" fmla="*/ 313644 h 1253315"/>
                <a:gd name="connsiteX40" fmla="*/ 1085762 w 1541665"/>
                <a:gd name="connsiteY40" fmla="*/ 304515 h 1253315"/>
                <a:gd name="connsiteX41" fmla="*/ 1085762 w 1541665"/>
                <a:gd name="connsiteY41" fmla="*/ 162701 h 1253315"/>
                <a:gd name="connsiteX42" fmla="*/ 1078419 w 1541665"/>
                <a:gd name="connsiteY42" fmla="*/ 133386 h 1253315"/>
                <a:gd name="connsiteX43" fmla="*/ 1056389 w 1541665"/>
                <a:gd name="connsiteY43" fmla="*/ 95275 h 1253315"/>
                <a:gd name="connsiteX44" fmla="*/ 1046108 w 1541665"/>
                <a:gd name="connsiteY44" fmla="*/ 57165 h 1253315"/>
                <a:gd name="connsiteX45" fmla="*/ 1113667 w 1541665"/>
                <a:gd name="connsiteY45" fmla="*/ 0 h 125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41665" h="1253315">
                  <a:moveTo>
                    <a:pt x="1113667" y="0"/>
                  </a:moveTo>
                  <a:cubicBezTo>
                    <a:pt x="1147447" y="0"/>
                    <a:pt x="1176820" y="23452"/>
                    <a:pt x="1179758" y="52768"/>
                  </a:cubicBezTo>
                  <a:cubicBezTo>
                    <a:pt x="1181226" y="68891"/>
                    <a:pt x="1178289" y="83549"/>
                    <a:pt x="1168008" y="95275"/>
                  </a:cubicBezTo>
                  <a:cubicBezTo>
                    <a:pt x="1156259" y="111399"/>
                    <a:pt x="1151853" y="120194"/>
                    <a:pt x="1145978" y="136317"/>
                  </a:cubicBezTo>
                  <a:lnTo>
                    <a:pt x="1140103" y="162701"/>
                  </a:lnTo>
                  <a:cubicBezTo>
                    <a:pt x="1140103" y="162701"/>
                    <a:pt x="1140103" y="162701"/>
                    <a:pt x="1139119" y="288392"/>
                  </a:cubicBezTo>
                  <a:lnTo>
                    <a:pt x="1138922" y="313644"/>
                  </a:lnTo>
                  <a:lnTo>
                    <a:pt x="1147451" y="313644"/>
                  </a:lnTo>
                  <a:cubicBezTo>
                    <a:pt x="1266153" y="313644"/>
                    <a:pt x="1397134" y="313644"/>
                    <a:pt x="1541665" y="313644"/>
                  </a:cubicBezTo>
                  <a:cubicBezTo>
                    <a:pt x="1541665" y="313644"/>
                    <a:pt x="1541665" y="313644"/>
                    <a:pt x="1306968" y="406231"/>
                  </a:cubicBezTo>
                  <a:cubicBezTo>
                    <a:pt x="1306968" y="406231"/>
                    <a:pt x="1306968" y="406231"/>
                    <a:pt x="1292300" y="438562"/>
                  </a:cubicBezTo>
                  <a:cubicBezTo>
                    <a:pt x="1292300" y="438562"/>
                    <a:pt x="1292300" y="438562"/>
                    <a:pt x="1268830" y="512044"/>
                  </a:cubicBezTo>
                  <a:cubicBezTo>
                    <a:pt x="1268830" y="512044"/>
                    <a:pt x="1290833" y="586994"/>
                    <a:pt x="1301101" y="606100"/>
                  </a:cubicBezTo>
                  <a:cubicBezTo>
                    <a:pt x="1324571" y="654597"/>
                    <a:pt x="1251228" y="700156"/>
                    <a:pt x="1251228" y="700156"/>
                  </a:cubicBezTo>
                  <a:cubicBezTo>
                    <a:pt x="1251228" y="700156"/>
                    <a:pt x="1301101" y="723670"/>
                    <a:pt x="1276164" y="779515"/>
                  </a:cubicBezTo>
                  <a:cubicBezTo>
                    <a:pt x="1264430" y="803029"/>
                    <a:pt x="1195487" y="850057"/>
                    <a:pt x="1195487" y="850057"/>
                  </a:cubicBezTo>
                  <a:cubicBezTo>
                    <a:pt x="1195487" y="850057"/>
                    <a:pt x="1195487" y="850057"/>
                    <a:pt x="1194020" y="948522"/>
                  </a:cubicBezTo>
                  <a:cubicBezTo>
                    <a:pt x="1194020" y="948522"/>
                    <a:pt x="1194020" y="948522"/>
                    <a:pt x="1135346" y="948522"/>
                  </a:cubicBezTo>
                  <a:cubicBezTo>
                    <a:pt x="1135346" y="948522"/>
                    <a:pt x="1135346" y="948522"/>
                    <a:pt x="374753" y="948522"/>
                  </a:cubicBezTo>
                  <a:lnTo>
                    <a:pt x="300344" y="948522"/>
                  </a:lnTo>
                  <a:lnTo>
                    <a:pt x="300344" y="962197"/>
                  </a:lnTo>
                  <a:cubicBezTo>
                    <a:pt x="300344" y="987095"/>
                    <a:pt x="300344" y="1026932"/>
                    <a:pt x="300344" y="1090671"/>
                  </a:cubicBezTo>
                  <a:cubicBezTo>
                    <a:pt x="300344" y="1090671"/>
                    <a:pt x="300344" y="1090671"/>
                    <a:pt x="307688" y="1119976"/>
                  </a:cubicBezTo>
                  <a:cubicBezTo>
                    <a:pt x="313562" y="1134629"/>
                    <a:pt x="317968" y="1143420"/>
                    <a:pt x="329718" y="1158073"/>
                  </a:cubicBezTo>
                  <a:cubicBezTo>
                    <a:pt x="338530" y="1169795"/>
                    <a:pt x="341467" y="1181517"/>
                    <a:pt x="339999" y="1196170"/>
                  </a:cubicBezTo>
                  <a:cubicBezTo>
                    <a:pt x="339999" y="1228406"/>
                    <a:pt x="310625" y="1253315"/>
                    <a:pt x="273908" y="1253315"/>
                  </a:cubicBezTo>
                  <a:cubicBezTo>
                    <a:pt x="238660" y="1253315"/>
                    <a:pt x="209286" y="1229871"/>
                    <a:pt x="207818" y="1200566"/>
                  </a:cubicBezTo>
                  <a:cubicBezTo>
                    <a:pt x="204880" y="1182982"/>
                    <a:pt x="209286" y="1169795"/>
                    <a:pt x="218098" y="1158073"/>
                  </a:cubicBezTo>
                  <a:cubicBezTo>
                    <a:pt x="229848" y="1141955"/>
                    <a:pt x="234254" y="1133163"/>
                    <a:pt x="240129" y="1117046"/>
                  </a:cubicBezTo>
                  <a:lnTo>
                    <a:pt x="247472" y="1090671"/>
                  </a:lnTo>
                  <a:cubicBezTo>
                    <a:pt x="247472" y="1090671"/>
                    <a:pt x="247472" y="1090671"/>
                    <a:pt x="247472" y="976804"/>
                  </a:cubicBezTo>
                  <a:lnTo>
                    <a:pt x="247472" y="948522"/>
                  </a:lnTo>
                  <a:lnTo>
                    <a:pt x="199850" y="948522"/>
                  </a:lnTo>
                  <a:cubicBezTo>
                    <a:pt x="137484" y="948522"/>
                    <a:pt x="70959" y="948522"/>
                    <a:pt x="0" y="948522"/>
                  </a:cubicBezTo>
                  <a:cubicBezTo>
                    <a:pt x="0" y="948522"/>
                    <a:pt x="0" y="948522"/>
                    <a:pt x="0" y="313644"/>
                  </a:cubicBezTo>
                  <a:cubicBezTo>
                    <a:pt x="0" y="313644"/>
                    <a:pt x="0" y="313644"/>
                    <a:pt x="274384" y="313644"/>
                  </a:cubicBezTo>
                  <a:lnTo>
                    <a:pt x="295939" y="313644"/>
                  </a:lnTo>
                  <a:lnTo>
                    <a:pt x="376383" y="313644"/>
                  </a:lnTo>
                  <a:cubicBezTo>
                    <a:pt x="517527" y="313644"/>
                    <a:pt x="711599" y="313644"/>
                    <a:pt x="978449" y="313644"/>
                  </a:cubicBezTo>
                  <a:lnTo>
                    <a:pt x="1085762" y="313644"/>
                  </a:lnTo>
                  <a:lnTo>
                    <a:pt x="1085762" y="304515"/>
                  </a:lnTo>
                  <a:cubicBezTo>
                    <a:pt x="1085762" y="277032"/>
                    <a:pt x="1085762" y="233059"/>
                    <a:pt x="1085762" y="162701"/>
                  </a:cubicBezTo>
                  <a:cubicBezTo>
                    <a:pt x="1085762" y="162701"/>
                    <a:pt x="1085762" y="162701"/>
                    <a:pt x="1078419" y="133386"/>
                  </a:cubicBezTo>
                  <a:cubicBezTo>
                    <a:pt x="1072544" y="118728"/>
                    <a:pt x="1068138" y="109933"/>
                    <a:pt x="1056389" y="95275"/>
                  </a:cubicBezTo>
                  <a:cubicBezTo>
                    <a:pt x="1049045" y="83549"/>
                    <a:pt x="1044639" y="71823"/>
                    <a:pt x="1046108" y="57165"/>
                  </a:cubicBezTo>
                  <a:cubicBezTo>
                    <a:pt x="1046108" y="24918"/>
                    <a:pt x="1076950" y="0"/>
                    <a:pt x="1113667"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5" name="Freeform 38"/>
            <p:cNvSpPr/>
            <p:nvPr/>
          </p:nvSpPr>
          <p:spPr bwMode="auto">
            <a:xfrm>
              <a:off x="3295921" y="1646612"/>
              <a:ext cx="658907" cy="633614"/>
            </a:xfrm>
            <a:custGeom>
              <a:avLst/>
              <a:gdLst>
                <a:gd name="T0" fmla="*/ 449 w 449"/>
                <a:gd name="T1" fmla="*/ 0 h 432"/>
                <a:gd name="T2" fmla="*/ 159 w 449"/>
                <a:gd name="T3" fmla="*/ 0 h 432"/>
                <a:gd name="T4" fmla="*/ 99 w 449"/>
                <a:gd name="T5" fmla="*/ 103 h 432"/>
                <a:gd name="T6" fmla="*/ 0 w 449"/>
                <a:gd name="T7" fmla="*/ 432 h 432"/>
                <a:gd name="T8" fmla="*/ 271 w 449"/>
                <a:gd name="T9" fmla="*/ 432 h 432"/>
                <a:gd name="T10" fmla="*/ 271 w 449"/>
                <a:gd name="T11" fmla="*/ 391 h 432"/>
                <a:gd name="T12" fmla="*/ 268 w 449"/>
                <a:gd name="T13" fmla="*/ 378 h 432"/>
                <a:gd name="T14" fmla="*/ 255 w 449"/>
                <a:gd name="T15" fmla="*/ 355 h 432"/>
                <a:gd name="T16" fmla="*/ 244 w 449"/>
                <a:gd name="T17" fmla="*/ 316 h 432"/>
                <a:gd name="T18" fmla="*/ 245 w 449"/>
                <a:gd name="T19" fmla="*/ 315 h 432"/>
                <a:gd name="T20" fmla="*/ 245 w 449"/>
                <a:gd name="T21" fmla="*/ 314 h 432"/>
                <a:gd name="T22" fmla="*/ 245 w 449"/>
                <a:gd name="T23" fmla="*/ 314 h 432"/>
                <a:gd name="T24" fmla="*/ 311 w 449"/>
                <a:gd name="T25" fmla="*/ 261 h 432"/>
                <a:gd name="T26" fmla="*/ 379 w 449"/>
                <a:gd name="T27" fmla="*/ 319 h 432"/>
                <a:gd name="T28" fmla="*/ 378 w 449"/>
                <a:gd name="T29" fmla="*/ 319 h 432"/>
                <a:gd name="T30" fmla="*/ 368 w 449"/>
                <a:gd name="T31" fmla="*/ 355 h 432"/>
                <a:gd name="T32" fmla="*/ 356 w 449"/>
                <a:gd name="T33" fmla="*/ 376 h 432"/>
                <a:gd name="T34" fmla="*/ 352 w 449"/>
                <a:gd name="T35" fmla="*/ 391 h 432"/>
                <a:gd name="T36" fmla="*/ 352 w 449"/>
                <a:gd name="T37" fmla="*/ 391 h 432"/>
                <a:gd name="T38" fmla="*/ 352 w 449"/>
                <a:gd name="T39" fmla="*/ 432 h 432"/>
                <a:gd name="T40" fmla="*/ 449 w 449"/>
                <a:gd name="T41" fmla="*/ 432 h 432"/>
                <a:gd name="T42" fmla="*/ 449 w 449"/>
                <a:gd name="T43"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9" h="432">
                  <a:moveTo>
                    <a:pt x="449" y="0"/>
                  </a:moveTo>
                  <a:cubicBezTo>
                    <a:pt x="159" y="0"/>
                    <a:pt x="159" y="0"/>
                    <a:pt x="159" y="0"/>
                  </a:cubicBezTo>
                  <a:cubicBezTo>
                    <a:pt x="135" y="35"/>
                    <a:pt x="115" y="70"/>
                    <a:pt x="99" y="103"/>
                  </a:cubicBezTo>
                  <a:cubicBezTo>
                    <a:pt x="54" y="195"/>
                    <a:pt x="15" y="308"/>
                    <a:pt x="0" y="432"/>
                  </a:cubicBezTo>
                  <a:cubicBezTo>
                    <a:pt x="271" y="432"/>
                    <a:pt x="271" y="432"/>
                    <a:pt x="271" y="432"/>
                  </a:cubicBezTo>
                  <a:cubicBezTo>
                    <a:pt x="271" y="391"/>
                    <a:pt x="271" y="391"/>
                    <a:pt x="271" y="391"/>
                  </a:cubicBezTo>
                  <a:cubicBezTo>
                    <a:pt x="268" y="378"/>
                    <a:pt x="268" y="378"/>
                    <a:pt x="268" y="378"/>
                  </a:cubicBezTo>
                  <a:cubicBezTo>
                    <a:pt x="264" y="369"/>
                    <a:pt x="262" y="365"/>
                    <a:pt x="255" y="355"/>
                  </a:cubicBezTo>
                  <a:cubicBezTo>
                    <a:pt x="246" y="344"/>
                    <a:pt x="243" y="331"/>
                    <a:pt x="244" y="316"/>
                  </a:cubicBezTo>
                  <a:cubicBezTo>
                    <a:pt x="244" y="316"/>
                    <a:pt x="245" y="315"/>
                    <a:pt x="245" y="315"/>
                  </a:cubicBezTo>
                  <a:cubicBezTo>
                    <a:pt x="245" y="314"/>
                    <a:pt x="245" y="314"/>
                    <a:pt x="245" y="314"/>
                  </a:cubicBezTo>
                  <a:cubicBezTo>
                    <a:pt x="245" y="314"/>
                    <a:pt x="245" y="314"/>
                    <a:pt x="245" y="314"/>
                  </a:cubicBezTo>
                  <a:cubicBezTo>
                    <a:pt x="247" y="284"/>
                    <a:pt x="276" y="261"/>
                    <a:pt x="311" y="261"/>
                  </a:cubicBezTo>
                  <a:cubicBezTo>
                    <a:pt x="348" y="261"/>
                    <a:pt x="379" y="287"/>
                    <a:pt x="379" y="319"/>
                  </a:cubicBezTo>
                  <a:cubicBezTo>
                    <a:pt x="378" y="319"/>
                    <a:pt x="378" y="319"/>
                    <a:pt x="378" y="319"/>
                  </a:cubicBezTo>
                  <a:cubicBezTo>
                    <a:pt x="379" y="332"/>
                    <a:pt x="376" y="344"/>
                    <a:pt x="368" y="355"/>
                  </a:cubicBezTo>
                  <a:cubicBezTo>
                    <a:pt x="361" y="364"/>
                    <a:pt x="359" y="368"/>
                    <a:pt x="356" y="376"/>
                  </a:cubicBezTo>
                  <a:cubicBezTo>
                    <a:pt x="352" y="391"/>
                    <a:pt x="352" y="391"/>
                    <a:pt x="352" y="391"/>
                  </a:cubicBezTo>
                  <a:cubicBezTo>
                    <a:pt x="352" y="391"/>
                    <a:pt x="352" y="391"/>
                    <a:pt x="352" y="391"/>
                  </a:cubicBezTo>
                  <a:cubicBezTo>
                    <a:pt x="352" y="432"/>
                    <a:pt x="352" y="432"/>
                    <a:pt x="352" y="432"/>
                  </a:cubicBezTo>
                  <a:cubicBezTo>
                    <a:pt x="449" y="432"/>
                    <a:pt x="449" y="432"/>
                    <a:pt x="449" y="432"/>
                  </a:cubicBezTo>
                  <a:lnTo>
                    <a:pt x="449" y="0"/>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6" name="Freeform 55"/>
            <p:cNvSpPr/>
            <p:nvPr/>
          </p:nvSpPr>
          <p:spPr bwMode="auto">
            <a:xfrm>
              <a:off x="4063592" y="1312731"/>
              <a:ext cx="1054757" cy="967494"/>
            </a:xfrm>
            <a:custGeom>
              <a:avLst/>
              <a:gdLst>
                <a:gd name="connsiteX0" fmla="*/ 0 w 1054757"/>
                <a:gd name="connsiteY0" fmla="*/ 333881 h 967494"/>
                <a:gd name="connsiteX1" fmla="*/ 2060 w 1054757"/>
                <a:gd name="connsiteY1" fmla="*/ 333881 h 967494"/>
                <a:gd name="connsiteX2" fmla="*/ 16481 w 1054757"/>
                <a:gd name="connsiteY2" fmla="*/ 333881 h 967494"/>
                <a:gd name="connsiteX3" fmla="*/ 55622 w 1054757"/>
                <a:gd name="connsiteY3" fmla="*/ 333881 h 967494"/>
                <a:gd name="connsiteX4" fmla="*/ 131845 w 1054757"/>
                <a:gd name="connsiteY4" fmla="*/ 333881 h 967494"/>
                <a:gd name="connsiteX5" fmla="*/ 187724 w 1054757"/>
                <a:gd name="connsiteY5" fmla="*/ 333881 h 967494"/>
                <a:gd name="connsiteX6" fmla="*/ 257509 w 1054757"/>
                <a:gd name="connsiteY6" fmla="*/ 333881 h 967494"/>
                <a:gd name="connsiteX7" fmla="*/ 342745 w 1054757"/>
                <a:gd name="connsiteY7" fmla="*/ 333881 h 967494"/>
                <a:gd name="connsiteX8" fmla="*/ 444976 w 1054757"/>
                <a:gd name="connsiteY8" fmla="*/ 333881 h 967494"/>
                <a:gd name="connsiteX9" fmla="*/ 565747 w 1054757"/>
                <a:gd name="connsiteY9" fmla="*/ 333881 h 967494"/>
                <a:gd name="connsiteX10" fmla="*/ 706605 w 1054757"/>
                <a:gd name="connsiteY10" fmla="*/ 333881 h 967494"/>
                <a:gd name="connsiteX11" fmla="*/ 869093 w 1054757"/>
                <a:gd name="connsiteY11" fmla="*/ 333881 h 967494"/>
                <a:gd name="connsiteX12" fmla="*/ 902994 w 1054757"/>
                <a:gd name="connsiteY12" fmla="*/ 333881 h 967494"/>
                <a:gd name="connsiteX13" fmla="*/ 1054757 w 1054757"/>
                <a:gd name="connsiteY13" fmla="*/ 333881 h 967494"/>
                <a:gd name="connsiteX14" fmla="*/ 1054757 w 1054757"/>
                <a:gd name="connsiteY14" fmla="*/ 967494 h 967494"/>
                <a:gd name="connsiteX15" fmla="*/ 934465 w 1054757"/>
                <a:gd name="connsiteY15" fmla="*/ 967494 h 967494"/>
                <a:gd name="connsiteX16" fmla="*/ 934465 w 1054757"/>
                <a:gd name="connsiteY16" fmla="*/ 905893 h 967494"/>
                <a:gd name="connsiteX17" fmla="*/ 935932 w 1054757"/>
                <a:gd name="connsiteY17" fmla="*/ 905893 h 967494"/>
                <a:gd name="connsiteX18" fmla="*/ 940333 w 1054757"/>
                <a:gd name="connsiteY18" fmla="*/ 883892 h 967494"/>
                <a:gd name="connsiteX19" fmla="*/ 957937 w 1054757"/>
                <a:gd name="connsiteY19" fmla="*/ 853092 h 967494"/>
                <a:gd name="connsiteX20" fmla="*/ 974073 w 1054757"/>
                <a:gd name="connsiteY20" fmla="*/ 800291 h 967494"/>
                <a:gd name="connsiteX21" fmla="*/ 875786 w 1054757"/>
                <a:gd name="connsiteY21" fmla="*/ 715222 h 967494"/>
                <a:gd name="connsiteX22" fmla="*/ 777498 w 1054757"/>
                <a:gd name="connsiteY22" fmla="*/ 792957 h 967494"/>
                <a:gd name="connsiteX23" fmla="*/ 777498 w 1054757"/>
                <a:gd name="connsiteY23" fmla="*/ 794424 h 967494"/>
                <a:gd name="connsiteX24" fmla="*/ 777498 w 1054757"/>
                <a:gd name="connsiteY24" fmla="*/ 795891 h 967494"/>
                <a:gd name="connsiteX25" fmla="*/ 793635 w 1054757"/>
                <a:gd name="connsiteY25" fmla="*/ 853092 h 967494"/>
                <a:gd name="connsiteX26" fmla="*/ 811239 w 1054757"/>
                <a:gd name="connsiteY26" fmla="*/ 886826 h 967494"/>
                <a:gd name="connsiteX27" fmla="*/ 817107 w 1054757"/>
                <a:gd name="connsiteY27" fmla="*/ 905893 h 967494"/>
                <a:gd name="connsiteX28" fmla="*/ 817107 w 1054757"/>
                <a:gd name="connsiteY28" fmla="*/ 967494 h 967494"/>
                <a:gd name="connsiteX29" fmla="*/ 551587 w 1054757"/>
                <a:gd name="connsiteY29" fmla="*/ 967494 h 967494"/>
                <a:gd name="connsiteX30" fmla="*/ 547614 w 1054757"/>
                <a:gd name="connsiteY30" fmla="*/ 967494 h 967494"/>
                <a:gd name="connsiteX31" fmla="*/ 472390 w 1054757"/>
                <a:gd name="connsiteY31" fmla="*/ 967494 h 967494"/>
                <a:gd name="connsiteX32" fmla="*/ 378830 w 1054757"/>
                <a:gd name="connsiteY32" fmla="*/ 967494 h 967494"/>
                <a:gd name="connsiteX33" fmla="*/ 269709 w 1054757"/>
                <a:gd name="connsiteY33" fmla="*/ 967494 h 967494"/>
                <a:gd name="connsiteX34" fmla="*/ 143832 w 1054757"/>
                <a:gd name="connsiteY34" fmla="*/ 967494 h 967494"/>
                <a:gd name="connsiteX35" fmla="*/ 0 w 1054757"/>
                <a:gd name="connsiteY35" fmla="*/ 967494 h 967494"/>
                <a:gd name="connsiteX36" fmla="*/ 0 w 1054757"/>
                <a:gd name="connsiteY36" fmla="*/ 966257 h 967494"/>
                <a:gd name="connsiteX37" fmla="*/ 0 w 1054757"/>
                <a:gd name="connsiteY37" fmla="*/ 957594 h 967494"/>
                <a:gd name="connsiteX38" fmla="*/ 0 w 1054757"/>
                <a:gd name="connsiteY38" fmla="*/ 934081 h 967494"/>
                <a:gd name="connsiteX39" fmla="*/ 0 w 1054757"/>
                <a:gd name="connsiteY39" fmla="*/ 888292 h 967494"/>
                <a:gd name="connsiteX40" fmla="*/ 0 w 1054757"/>
                <a:gd name="connsiteY40" fmla="*/ 854725 h 967494"/>
                <a:gd name="connsiteX41" fmla="*/ 0 w 1054757"/>
                <a:gd name="connsiteY41" fmla="*/ 812803 h 967494"/>
                <a:gd name="connsiteX42" fmla="*/ 0 w 1054757"/>
                <a:gd name="connsiteY42" fmla="*/ 761601 h 967494"/>
                <a:gd name="connsiteX43" fmla="*/ 0 w 1054757"/>
                <a:gd name="connsiteY43" fmla="*/ 700189 h 967494"/>
                <a:gd name="connsiteX44" fmla="*/ 0 w 1054757"/>
                <a:gd name="connsiteY44" fmla="*/ 627639 h 967494"/>
                <a:gd name="connsiteX45" fmla="*/ 0 w 1054757"/>
                <a:gd name="connsiteY45" fmla="*/ 543023 h 967494"/>
                <a:gd name="connsiteX46" fmla="*/ 0 w 1054757"/>
                <a:gd name="connsiteY46" fmla="*/ 445413 h 967494"/>
                <a:gd name="connsiteX47" fmla="*/ 944096 w 1054757"/>
                <a:gd name="connsiteY47" fmla="*/ 0 h 967494"/>
                <a:gd name="connsiteX48" fmla="*/ 1010286 w 1054757"/>
                <a:gd name="connsiteY48" fmla="*/ 54421 h 967494"/>
                <a:gd name="connsiteX49" fmla="*/ 999990 w 1054757"/>
                <a:gd name="connsiteY49" fmla="*/ 97075 h 967494"/>
                <a:gd name="connsiteX50" fmla="*/ 976456 w 1054757"/>
                <a:gd name="connsiteY50" fmla="*/ 138259 h 967494"/>
                <a:gd name="connsiteX51" fmla="*/ 977926 w 1054757"/>
                <a:gd name="connsiteY51" fmla="*/ 138259 h 967494"/>
                <a:gd name="connsiteX52" fmla="*/ 970572 w 1054757"/>
                <a:gd name="connsiteY52" fmla="*/ 163263 h 967494"/>
                <a:gd name="connsiteX53" fmla="*/ 970572 w 1054757"/>
                <a:gd name="connsiteY53" fmla="*/ 333880 h 967494"/>
                <a:gd name="connsiteX54" fmla="*/ 917620 w 1054757"/>
                <a:gd name="connsiteY54" fmla="*/ 333880 h 967494"/>
                <a:gd name="connsiteX55" fmla="*/ 916149 w 1054757"/>
                <a:gd name="connsiteY55" fmla="*/ 163263 h 967494"/>
                <a:gd name="connsiteX56" fmla="*/ 908794 w 1054757"/>
                <a:gd name="connsiteY56" fmla="*/ 135317 h 967494"/>
                <a:gd name="connsiteX57" fmla="*/ 888201 w 1054757"/>
                <a:gd name="connsiteY57" fmla="*/ 97075 h 967494"/>
                <a:gd name="connsiteX58" fmla="*/ 876434 w 1054757"/>
                <a:gd name="connsiteY58" fmla="*/ 57363 h 967494"/>
                <a:gd name="connsiteX59" fmla="*/ 944096 w 1054757"/>
                <a:gd name="connsiteY59" fmla="*/ 0 h 9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054757" h="967494">
                  <a:moveTo>
                    <a:pt x="0" y="333881"/>
                  </a:moveTo>
                  <a:lnTo>
                    <a:pt x="2060" y="333881"/>
                  </a:lnTo>
                  <a:lnTo>
                    <a:pt x="16481" y="333881"/>
                  </a:lnTo>
                  <a:lnTo>
                    <a:pt x="55622" y="333881"/>
                  </a:lnTo>
                  <a:lnTo>
                    <a:pt x="131845" y="333881"/>
                  </a:lnTo>
                  <a:lnTo>
                    <a:pt x="187724" y="333881"/>
                  </a:lnTo>
                  <a:lnTo>
                    <a:pt x="257509" y="333881"/>
                  </a:lnTo>
                  <a:lnTo>
                    <a:pt x="342745" y="333881"/>
                  </a:lnTo>
                  <a:lnTo>
                    <a:pt x="444976" y="333881"/>
                  </a:lnTo>
                  <a:lnTo>
                    <a:pt x="565747" y="333881"/>
                  </a:lnTo>
                  <a:lnTo>
                    <a:pt x="706605" y="333881"/>
                  </a:lnTo>
                  <a:lnTo>
                    <a:pt x="869093" y="333881"/>
                  </a:lnTo>
                  <a:lnTo>
                    <a:pt x="902994" y="333881"/>
                  </a:lnTo>
                  <a:lnTo>
                    <a:pt x="1054757" y="333881"/>
                  </a:lnTo>
                  <a:cubicBezTo>
                    <a:pt x="1054757" y="333881"/>
                    <a:pt x="1054757" y="333881"/>
                    <a:pt x="1054757" y="967494"/>
                  </a:cubicBezTo>
                  <a:cubicBezTo>
                    <a:pt x="1054757" y="967494"/>
                    <a:pt x="1054757" y="967494"/>
                    <a:pt x="934465" y="967494"/>
                  </a:cubicBezTo>
                  <a:cubicBezTo>
                    <a:pt x="934465" y="967494"/>
                    <a:pt x="934465" y="967494"/>
                    <a:pt x="934465" y="905893"/>
                  </a:cubicBezTo>
                  <a:cubicBezTo>
                    <a:pt x="934465" y="905893"/>
                    <a:pt x="934465" y="905893"/>
                    <a:pt x="935932" y="905893"/>
                  </a:cubicBezTo>
                  <a:cubicBezTo>
                    <a:pt x="935932" y="905893"/>
                    <a:pt x="935932" y="905893"/>
                    <a:pt x="940333" y="883892"/>
                  </a:cubicBezTo>
                  <a:cubicBezTo>
                    <a:pt x="944734" y="872159"/>
                    <a:pt x="949135" y="866292"/>
                    <a:pt x="957937" y="853092"/>
                  </a:cubicBezTo>
                  <a:cubicBezTo>
                    <a:pt x="969673" y="836958"/>
                    <a:pt x="975540" y="819358"/>
                    <a:pt x="974073" y="800291"/>
                  </a:cubicBezTo>
                  <a:cubicBezTo>
                    <a:pt x="974073" y="753356"/>
                    <a:pt x="930064" y="715222"/>
                    <a:pt x="875786" y="715222"/>
                  </a:cubicBezTo>
                  <a:cubicBezTo>
                    <a:pt x="824442" y="715222"/>
                    <a:pt x="781899" y="748956"/>
                    <a:pt x="777498" y="792957"/>
                  </a:cubicBezTo>
                  <a:cubicBezTo>
                    <a:pt x="777498" y="792957"/>
                    <a:pt x="777498" y="792957"/>
                    <a:pt x="777498" y="794424"/>
                  </a:cubicBezTo>
                  <a:cubicBezTo>
                    <a:pt x="777498" y="794424"/>
                    <a:pt x="777498" y="795891"/>
                    <a:pt x="777498" y="795891"/>
                  </a:cubicBezTo>
                  <a:cubicBezTo>
                    <a:pt x="776031" y="817891"/>
                    <a:pt x="780432" y="836958"/>
                    <a:pt x="793635" y="853092"/>
                  </a:cubicBezTo>
                  <a:cubicBezTo>
                    <a:pt x="803904" y="866292"/>
                    <a:pt x="806838" y="873626"/>
                    <a:pt x="811239" y="886826"/>
                  </a:cubicBezTo>
                  <a:cubicBezTo>
                    <a:pt x="811239" y="886826"/>
                    <a:pt x="811239" y="886826"/>
                    <a:pt x="817107" y="905893"/>
                  </a:cubicBezTo>
                  <a:cubicBezTo>
                    <a:pt x="817107" y="905893"/>
                    <a:pt x="817107" y="905893"/>
                    <a:pt x="817107" y="967494"/>
                  </a:cubicBezTo>
                  <a:cubicBezTo>
                    <a:pt x="817107" y="967494"/>
                    <a:pt x="817107" y="967494"/>
                    <a:pt x="551587" y="967494"/>
                  </a:cubicBezTo>
                  <a:lnTo>
                    <a:pt x="547614" y="967494"/>
                  </a:lnTo>
                  <a:lnTo>
                    <a:pt x="472390" y="967494"/>
                  </a:lnTo>
                  <a:lnTo>
                    <a:pt x="378830" y="967494"/>
                  </a:lnTo>
                  <a:lnTo>
                    <a:pt x="269709" y="967494"/>
                  </a:lnTo>
                  <a:lnTo>
                    <a:pt x="143832" y="967494"/>
                  </a:lnTo>
                  <a:lnTo>
                    <a:pt x="0" y="967494"/>
                  </a:lnTo>
                  <a:lnTo>
                    <a:pt x="0" y="966257"/>
                  </a:lnTo>
                  <a:lnTo>
                    <a:pt x="0" y="957594"/>
                  </a:lnTo>
                  <a:lnTo>
                    <a:pt x="0" y="934081"/>
                  </a:lnTo>
                  <a:lnTo>
                    <a:pt x="0" y="888292"/>
                  </a:lnTo>
                  <a:lnTo>
                    <a:pt x="0" y="854725"/>
                  </a:lnTo>
                  <a:lnTo>
                    <a:pt x="0" y="812803"/>
                  </a:lnTo>
                  <a:lnTo>
                    <a:pt x="0" y="761601"/>
                  </a:lnTo>
                  <a:lnTo>
                    <a:pt x="0" y="700189"/>
                  </a:lnTo>
                  <a:lnTo>
                    <a:pt x="0" y="627639"/>
                  </a:lnTo>
                  <a:lnTo>
                    <a:pt x="0" y="543023"/>
                  </a:lnTo>
                  <a:lnTo>
                    <a:pt x="0" y="445413"/>
                  </a:lnTo>
                  <a:close/>
                  <a:moveTo>
                    <a:pt x="944096" y="0"/>
                  </a:moveTo>
                  <a:cubicBezTo>
                    <a:pt x="979397" y="0"/>
                    <a:pt x="1007345" y="23533"/>
                    <a:pt x="1010286" y="54421"/>
                  </a:cubicBezTo>
                  <a:cubicBezTo>
                    <a:pt x="1011757" y="70600"/>
                    <a:pt x="1008815" y="83838"/>
                    <a:pt x="999990" y="97075"/>
                  </a:cubicBezTo>
                  <a:cubicBezTo>
                    <a:pt x="988223" y="111784"/>
                    <a:pt x="983810" y="120609"/>
                    <a:pt x="976456" y="138259"/>
                  </a:cubicBezTo>
                  <a:cubicBezTo>
                    <a:pt x="976456" y="138259"/>
                    <a:pt x="976456" y="138259"/>
                    <a:pt x="977926" y="138259"/>
                  </a:cubicBezTo>
                  <a:lnTo>
                    <a:pt x="970572" y="163263"/>
                  </a:lnTo>
                  <a:cubicBezTo>
                    <a:pt x="970572" y="163263"/>
                    <a:pt x="970572" y="163263"/>
                    <a:pt x="970572" y="333880"/>
                  </a:cubicBezTo>
                  <a:cubicBezTo>
                    <a:pt x="970572" y="333880"/>
                    <a:pt x="970572" y="333880"/>
                    <a:pt x="917620" y="333880"/>
                  </a:cubicBezTo>
                  <a:cubicBezTo>
                    <a:pt x="917620" y="333880"/>
                    <a:pt x="917620" y="333880"/>
                    <a:pt x="916149" y="163263"/>
                  </a:cubicBezTo>
                  <a:cubicBezTo>
                    <a:pt x="916149" y="163263"/>
                    <a:pt x="916149" y="163263"/>
                    <a:pt x="908794" y="135317"/>
                  </a:cubicBezTo>
                  <a:cubicBezTo>
                    <a:pt x="902910" y="119138"/>
                    <a:pt x="898498" y="111784"/>
                    <a:pt x="888201" y="97075"/>
                  </a:cubicBezTo>
                  <a:cubicBezTo>
                    <a:pt x="879376" y="85308"/>
                    <a:pt x="876434" y="72071"/>
                    <a:pt x="876434" y="57363"/>
                  </a:cubicBezTo>
                  <a:cubicBezTo>
                    <a:pt x="876434" y="26475"/>
                    <a:pt x="907323" y="0"/>
                    <a:pt x="944096"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7" name="Freeform 56"/>
            <p:cNvSpPr/>
            <p:nvPr/>
          </p:nvSpPr>
          <p:spPr bwMode="auto">
            <a:xfrm>
              <a:off x="3285725" y="2056374"/>
              <a:ext cx="669102" cy="1259638"/>
            </a:xfrm>
            <a:custGeom>
              <a:avLst/>
              <a:gdLst>
                <a:gd name="connsiteX0" fmla="*/ 466016 w 669102"/>
                <a:gd name="connsiteY0" fmla="*/ 0 h 1259638"/>
                <a:gd name="connsiteX1" fmla="*/ 533575 w 669102"/>
                <a:gd name="connsiteY1" fmla="*/ 52814 h 1259638"/>
                <a:gd name="connsiteX2" fmla="*/ 532107 w 669102"/>
                <a:gd name="connsiteY2" fmla="*/ 52814 h 1259638"/>
                <a:gd name="connsiteX3" fmla="*/ 521826 w 669102"/>
                <a:gd name="connsiteY3" fmla="*/ 95358 h 1259638"/>
                <a:gd name="connsiteX4" fmla="*/ 499796 w 669102"/>
                <a:gd name="connsiteY4" fmla="*/ 136436 h 1259638"/>
                <a:gd name="connsiteX5" fmla="*/ 493921 w 669102"/>
                <a:gd name="connsiteY5" fmla="*/ 162843 h 1259638"/>
                <a:gd name="connsiteX6" fmla="*/ 492452 w 669102"/>
                <a:gd name="connsiteY6" fmla="*/ 330086 h 1259638"/>
                <a:gd name="connsiteX7" fmla="*/ 551551 w 669102"/>
                <a:gd name="connsiteY7" fmla="*/ 330086 h 1259638"/>
                <a:gd name="connsiteX8" fmla="*/ 669102 w 669102"/>
                <a:gd name="connsiteY8" fmla="*/ 330086 h 1259638"/>
                <a:gd name="connsiteX9" fmla="*/ 669102 w 669102"/>
                <a:gd name="connsiteY9" fmla="*/ 966229 h 1259638"/>
                <a:gd name="connsiteX10" fmla="*/ 573757 w 669102"/>
                <a:gd name="connsiteY10" fmla="*/ 966229 h 1259638"/>
                <a:gd name="connsiteX11" fmla="*/ 567273 w 669102"/>
                <a:gd name="connsiteY11" fmla="*/ 966229 h 1259638"/>
                <a:gd name="connsiteX12" fmla="*/ 567273 w 669102"/>
                <a:gd name="connsiteY12" fmla="*/ 1002174 h 1259638"/>
                <a:gd name="connsiteX13" fmla="*/ 567273 w 669102"/>
                <a:gd name="connsiteY13" fmla="*/ 1096493 h 1259638"/>
                <a:gd name="connsiteX14" fmla="*/ 574617 w 669102"/>
                <a:gd name="connsiteY14" fmla="*/ 1125888 h 1259638"/>
                <a:gd name="connsiteX15" fmla="*/ 596647 w 669102"/>
                <a:gd name="connsiteY15" fmla="*/ 1164102 h 1259638"/>
                <a:gd name="connsiteX16" fmla="*/ 606927 w 669102"/>
                <a:gd name="connsiteY16" fmla="*/ 1202317 h 1259638"/>
                <a:gd name="connsiteX17" fmla="*/ 539368 w 669102"/>
                <a:gd name="connsiteY17" fmla="*/ 1259638 h 1259638"/>
                <a:gd name="connsiteX18" fmla="*/ 473278 w 669102"/>
                <a:gd name="connsiteY18" fmla="*/ 1206726 h 1259638"/>
                <a:gd name="connsiteX19" fmla="*/ 485027 w 669102"/>
                <a:gd name="connsiteY19" fmla="*/ 1164102 h 1259638"/>
                <a:gd name="connsiteX20" fmla="*/ 507057 w 669102"/>
                <a:gd name="connsiteY20" fmla="*/ 1122949 h 1259638"/>
                <a:gd name="connsiteX21" fmla="*/ 512932 w 669102"/>
                <a:gd name="connsiteY21" fmla="*/ 1096493 h 1259638"/>
                <a:gd name="connsiteX22" fmla="*/ 512932 w 669102"/>
                <a:gd name="connsiteY22" fmla="*/ 987198 h 1259638"/>
                <a:gd name="connsiteX23" fmla="*/ 512932 w 669102"/>
                <a:gd name="connsiteY23" fmla="*/ 966229 h 1259638"/>
                <a:gd name="connsiteX24" fmla="*/ 495022 w 669102"/>
                <a:gd name="connsiteY24" fmla="*/ 966229 h 1259638"/>
                <a:gd name="connsiteX25" fmla="*/ 133389 w 669102"/>
                <a:gd name="connsiteY25" fmla="*/ 966229 h 1259638"/>
                <a:gd name="connsiteX26" fmla="*/ 1295 w 669102"/>
                <a:gd name="connsiteY26" fmla="*/ 330086 h 1259638"/>
                <a:gd name="connsiteX27" fmla="*/ 359491 w 669102"/>
                <a:gd name="connsiteY27" fmla="*/ 330086 h 1259638"/>
                <a:gd name="connsiteX28" fmla="*/ 439580 w 669102"/>
                <a:gd name="connsiteY28" fmla="*/ 330086 h 1259638"/>
                <a:gd name="connsiteX29" fmla="*/ 439580 w 669102"/>
                <a:gd name="connsiteY29" fmla="*/ 162843 h 1259638"/>
                <a:gd name="connsiteX30" fmla="*/ 432237 w 669102"/>
                <a:gd name="connsiteY30" fmla="*/ 133502 h 1259638"/>
                <a:gd name="connsiteX31" fmla="*/ 410207 w 669102"/>
                <a:gd name="connsiteY31" fmla="*/ 95358 h 1259638"/>
                <a:gd name="connsiteX32" fmla="*/ 399926 w 669102"/>
                <a:gd name="connsiteY32" fmla="*/ 57215 h 1259638"/>
                <a:gd name="connsiteX33" fmla="*/ 466016 w 669102"/>
                <a:gd name="connsiteY33" fmla="*/ 0 h 125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69102" h="1259638">
                  <a:moveTo>
                    <a:pt x="466016" y="0"/>
                  </a:moveTo>
                  <a:cubicBezTo>
                    <a:pt x="501265" y="0"/>
                    <a:pt x="530638" y="23473"/>
                    <a:pt x="533575" y="52814"/>
                  </a:cubicBezTo>
                  <a:cubicBezTo>
                    <a:pt x="533575" y="52814"/>
                    <a:pt x="533575" y="52814"/>
                    <a:pt x="532107" y="52814"/>
                  </a:cubicBezTo>
                  <a:cubicBezTo>
                    <a:pt x="535044" y="68951"/>
                    <a:pt x="532107" y="83622"/>
                    <a:pt x="521826" y="95358"/>
                  </a:cubicBezTo>
                  <a:cubicBezTo>
                    <a:pt x="510077" y="111496"/>
                    <a:pt x="505671" y="120298"/>
                    <a:pt x="499796" y="136436"/>
                  </a:cubicBezTo>
                  <a:lnTo>
                    <a:pt x="493921" y="162843"/>
                  </a:lnTo>
                  <a:cubicBezTo>
                    <a:pt x="493921" y="162843"/>
                    <a:pt x="493921" y="162843"/>
                    <a:pt x="492452" y="330086"/>
                  </a:cubicBezTo>
                  <a:lnTo>
                    <a:pt x="551551" y="330086"/>
                  </a:lnTo>
                  <a:cubicBezTo>
                    <a:pt x="588235" y="330086"/>
                    <a:pt x="627364" y="330086"/>
                    <a:pt x="669102" y="330086"/>
                  </a:cubicBezTo>
                  <a:lnTo>
                    <a:pt x="669102" y="966229"/>
                  </a:lnTo>
                  <a:cubicBezTo>
                    <a:pt x="669102" y="966229"/>
                    <a:pt x="669102" y="966229"/>
                    <a:pt x="573757" y="966229"/>
                  </a:cubicBezTo>
                  <a:lnTo>
                    <a:pt x="567273" y="966229"/>
                  </a:lnTo>
                  <a:lnTo>
                    <a:pt x="567273" y="1002174"/>
                  </a:lnTo>
                  <a:cubicBezTo>
                    <a:pt x="567273" y="1025116"/>
                    <a:pt x="567273" y="1055706"/>
                    <a:pt x="567273" y="1096493"/>
                  </a:cubicBezTo>
                  <a:cubicBezTo>
                    <a:pt x="567273" y="1096493"/>
                    <a:pt x="567273" y="1096493"/>
                    <a:pt x="574617" y="1125888"/>
                  </a:cubicBezTo>
                  <a:cubicBezTo>
                    <a:pt x="580491" y="1140586"/>
                    <a:pt x="584897" y="1149405"/>
                    <a:pt x="596647" y="1164102"/>
                  </a:cubicBezTo>
                  <a:cubicBezTo>
                    <a:pt x="603990" y="1175861"/>
                    <a:pt x="608396" y="1187619"/>
                    <a:pt x="606927" y="1202317"/>
                  </a:cubicBezTo>
                  <a:cubicBezTo>
                    <a:pt x="606927" y="1234652"/>
                    <a:pt x="576085" y="1259638"/>
                    <a:pt x="539368" y="1259638"/>
                  </a:cubicBezTo>
                  <a:cubicBezTo>
                    <a:pt x="505589" y="1259638"/>
                    <a:pt x="476215" y="1236122"/>
                    <a:pt x="473278" y="1206726"/>
                  </a:cubicBezTo>
                  <a:cubicBezTo>
                    <a:pt x="471809" y="1190559"/>
                    <a:pt x="474746" y="1177330"/>
                    <a:pt x="485027" y="1164102"/>
                  </a:cubicBezTo>
                  <a:cubicBezTo>
                    <a:pt x="496777" y="1147935"/>
                    <a:pt x="501183" y="1140586"/>
                    <a:pt x="507057" y="1122949"/>
                  </a:cubicBezTo>
                  <a:lnTo>
                    <a:pt x="512932" y="1096493"/>
                  </a:lnTo>
                  <a:cubicBezTo>
                    <a:pt x="512932" y="1096493"/>
                    <a:pt x="512932" y="1096493"/>
                    <a:pt x="512932" y="987198"/>
                  </a:cubicBezTo>
                  <a:lnTo>
                    <a:pt x="512932" y="966229"/>
                  </a:lnTo>
                  <a:lnTo>
                    <a:pt x="495022" y="966229"/>
                  </a:lnTo>
                  <a:cubicBezTo>
                    <a:pt x="415894" y="966229"/>
                    <a:pt x="300799" y="966229"/>
                    <a:pt x="133389" y="966229"/>
                  </a:cubicBezTo>
                  <a:cubicBezTo>
                    <a:pt x="27714" y="745856"/>
                    <a:pt x="-7511" y="529891"/>
                    <a:pt x="1295" y="330086"/>
                  </a:cubicBezTo>
                  <a:cubicBezTo>
                    <a:pt x="1295" y="330086"/>
                    <a:pt x="1295" y="330086"/>
                    <a:pt x="359491" y="330086"/>
                  </a:cubicBezTo>
                  <a:lnTo>
                    <a:pt x="439580" y="330086"/>
                  </a:lnTo>
                  <a:cubicBezTo>
                    <a:pt x="439580" y="330086"/>
                    <a:pt x="439580" y="330086"/>
                    <a:pt x="439580" y="162843"/>
                  </a:cubicBezTo>
                  <a:cubicBezTo>
                    <a:pt x="439580" y="162843"/>
                    <a:pt x="439580" y="162843"/>
                    <a:pt x="432237" y="133502"/>
                  </a:cubicBezTo>
                  <a:cubicBezTo>
                    <a:pt x="426362" y="118831"/>
                    <a:pt x="421956" y="110029"/>
                    <a:pt x="410207" y="95358"/>
                  </a:cubicBezTo>
                  <a:cubicBezTo>
                    <a:pt x="402863" y="83622"/>
                    <a:pt x="398457" y="71886"/>
                    <a:pt x="399926" y="57215"/>
                  </a:cubicBezTo>
                  <a:cubicBezTo>
                    <a:pt x="399926" y="24940"/>
                    <a:pt x="429299" y="0"/>
                    <a:pt x="466016"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grpSp>
      <p:sp>
        <p:nvSpPr>
          <p:cNvPr id="67" name="TextBox 32"/>
          <p:cNvSpPr txBox="1"/>
          <p:nvPr/>
        </p:nvSpPr>
        <p:spPr>
          <a:xfrm>
            <a:off x="236220" y="104775"/>
            <a:ext cx="1982470" cy="650875"/>
          </a:xfrm>
          <a:prstGeom prst="rect">
            <a:avLst/>
          </a:prstGeom>
          <a:noFill/>
        </p:spPr>
        <p:txBody>
          <a:bodyPr wrap="square" rtlCol="0">
            <a:spAutoFit/>
            <a:scene3d>
              <a:camera prst="orthographicFront"/>
              <a:lightRig rig="threePt" dir="t"/>
            </a:scene3d>
          </a:bodyPr>
          <a:lstStyle/>
          <a:p>
            <a:pPr>
              <a:lnSpc>
                <a:spcPct val="130000"/>
              </a:lnSpc>
            </a:pPr>
            <a:r>
              <a:rPr lang="en-US" altLang="zh-CN" sz="2800" dirty="0">
                <a:ln/>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1. </a:t>
            </a:r>
            <a:r>
              <a:rPr lang="zh-CN" altLang="en-US" sz="2800" dirty="0">
                <a:ln/>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绪论</a:t>
            </a:r>
            <a:endParaRPr lang="zh-CN" altLang="en-US" sz="2800" dirty="0">
              <a:ln/>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endParaRPr>
          </a:p>
        </p:txBody>
      </p:sp>
      <p:sp>
        <p:nvSpPr>
          <p:cNvPr id="2" name="文本框 1"/>
          <p:cNvSpPr txBox="1"/>
          <p:nvPr/>
        </p:nvSpPr>
        <p:spPr>
          <a:xfrm>
            <a:off x="4836160" y="1242060"/>
            <a:ext cx="6645910" cy="4154170"/>
          </a:xfrm>
          <a:prstGeom prst="rect">
            <a:avLst/>
          </a:prstGeom>
          <a:noFill/>
        </p:spPr>
        <p:txBody>
          <a:bodyPr wrap="square" rtlCol="0">
            <a:spAutoFit/>
          </a:bodyPr>
          <a:p>
            <a:pPr indent="0" fontAlgn="auto">
              <a:lnSpc>
                <a:spcPct val="150000"/>
              </a:lnSpc>
            </a:pPr>
            <a:r>
              <a:rPr lang="en-US" altLang="zh-CN" sz="2400" b="1">
                <a:latin typeface="方正小标宋简体" panose="02000000000000000000" charset="-122"/>
                <a:ea typeface="方正小标宋简体" panose="02000000000000000000" charset="-122"/>
                <a:cs typeface="方正小标宋简体" panose="02000000000000000000" charset="-122"/>
              </a:rPr>
              <a:t>      </a:t>
            </a:r>
            <a:r>
              <a:rPr lang="zh-CN" altLang="en-US" sz="2800" b="1">
                <a:latin typeface="方正小标宋简体" panose="02000000000000000000" charset="-122"/>
                <a:ea typeface="方正小标宋简体" panose="02000000000000000000" charset="-122"/>
                <a:cs typeface="方正小标宋简体" panose="02000000000000000000" charset="-122"/>
              </a:rPr>
              <a:t>一直以来，我国集装箱海铁联运发展相对缓慢，原因如下：</a:t>
            </a:r>
            <a:endParaRPr lang="zh-CN" altLang="en-US" sz="2400" b="1">
              <a:latin typeface="方正小标宋简体" panose="02000000000000000000" charset="-122"/>
              <a:ea typeface="方正小标宋简体" panose="02000000000000000000" charset="-122"/>
              <a:cs typeface="方正小标宋简体" panose="02000000000000000000" charset="-122"/>
            </a:endParaRPr>
          </a:p>
          <a:p>
            <a:pPr marL="342900" indent="-342900" fontAlgn="auto">
              <a:lnSpc>
                <a:spcPct val="150000"/>
              </a:lnSpc>
              <a:buFont typeface="Wingdings" panose="05000000000000000000" charset="0"/>
              <a:buChar char="l"/>
            </a:pPr>
            <a:r>
              <a:rPr lang="zh-CN" altLang="en-US" sz="2400" b="1">
                <a:latin typeface="方正小标宋简体" panose="02000000000000000000" charset="-122"/>
                <a:ea typeface="方正小标宋简体" panose="02000000000000000000" charset="-122"/>
                <a:cs typeface="方正小标宋简体" panose="02000000000000000000" charset="-122"/>
              </a:rPr>
              <a:t>管理体制存在明显障碍。</a:t>
            </a:r>
            <a:endParaRPr lang="zh-CN" altLang="en-US" sz="2400" b="1">
              <a:latin typeface="方正小标宋简体" panose="02000000000000000000" charset="-122"/>
              <a:ea typeface="方正小标宋简体" panose="02000000000000000000" charset="-122"/>
              <a:cs typeface="方正小标宋简体" panose="02000000000000000000" charset="-122"/>
            </a:endParaRPr>
          </a:p>
          <a:p>
            <a:pPr marL="342900" indent="-342900" fontAlgn="auto">
              <a:lnSpc>
                <a:spcPct val="150000"/>
              </a:lnSpc>
              <a:buFont typeface="Wingdings" panose="05000000000000000000" charset="0"/>
              <a:buChar char="l"/>
            </a:pPr>
            <a:r>
              <a:rPr lang="zh-CN" altLang="en-US" sz="2400" b="1">
                <a:latin typeface="方正小标宋简体" panose="02000000000000000000" charset="-122"/>
                <a:ea typeface="方正小标宋简体" panose="02000000000000000000" charset="-122"/>
                <a:cs typeface="方正小标宋简体" panose="02000000000000000000" charset="-122"/>
              </a:rPr>
              <a:t>基础设施建设严重之后。</a:t>
            </a:r>
            <a:endParaRPr lang="zh-CN" altLang="en-US" sz="2400" b="1">
              <a:latin typeface="方正小标宋简体" panose="02000000000000000000" charset="-122"/>
              <a:ea typeface="方正小标宋简体" panose="02000000000000000000" charset="-122"/>
              <a:cs typeface="方正小标宋简体" panose="02000000000000000000" charset="-122"/>
            </a:endParaRPr>
          </a:p>
          <a:p>
            <a:pPr marL="342900" indent="-342900" fontAlgn="auto">
              <a:lnSpc>
                <a:spcPct val="150000"/>
              </a:lnSpc>
              <a:buFont typeface="Wingdings" panose="05000000000000000000" charset="0"/>
              <a:buChar char="l"/>
            </a:pPr>
            <a:r>
              <a:rPr lang="zh-CN" altLang="en-US" sz="2400" b="1">
                <a:latin typeface="方正小标宋简体" panose="02000000000000000000" charset="-122"/>
                <a:ea typeface="方正小标宋简体" panose="02000000000000000000" charset="-122"/>
                <a:cs typeface="方正小标宋简体" panose="02000000000000000000" charset="-122"/>
              </a:rPr>
              <a:t>运输组织缺乏有效协调。</a:t>
            </a:r>
            <a:endParaRPr lang="zh-CN" altLang="en-US" sz="2400" b="1">
              <a:latin typeface="方正小标宋简体" panose="02000000000000000000" charset="-122"/>
              <a:ea typeface="方正小标宋简体" panose="02000000000000000000" charset="-122"/>
              <a:cs typeface="方正小标宋简体" panose="02000000000000000000" charset="-122"/>
            </a:endParaRPr>
          </a:p>
          <a:p>
            <a:pPr marL="342900" indent="-342900" fontAlgn="auto">
              <a:lnSpc>
                <a:spcPct val="150000"/>
              </a:lnSpc>
              <a:buFont typeface="Wingdings" panose="05000000000000000000" charset="0"/>
              <a:buChar char="l"/>
            </a:pPr>
            <a:r>
              <a:rPr lang="zh-CN" altLang="en-US" sz="2400" b="1">
                <a:latin typeface="方正小标宋简体" panose="02000000000000000000" charset="-122"/>
                <a:ea typeface="方正小标宋简体" panose="02000000000000000000" charset="-122"/>
                <a:cs typeface="方正小标宋简体" panose="02000000000000000000" charset="-122"/>
              </a:rPr>
              <a:t>服务市场尚未完全建立。</a:t>
            </a:r>
            <a:endParaRPr lang="zh-CN" altLang="en-US" sz="2400" b="1">
              <a:latin typeface="方正小标宋简体" panose="02000000000000000000" charset="-122"/>
              <a:ea typeface="方正小标宋简体" panose="02000000000000000000" charset="-122"/>
              <a:cs typeface="方正小标宋简体" panose="02000000000000000000" charset="-122"/>
            </a:endParaRPr>
          </a:p>
          <a:p>
            <a:pPr marL="342900" indent="-342900" fontAlgn="auto">
              <a:lnSpc>
                <a:spcPct val="150000"/>
              </a:lnSpc>
              <a:buFont typeface="Wingdings" panose="05000000000000000000" charset="0"/>
              <a:buChar char="l"/>
            </a:pPr>
            <a:r>
              <a:rPr lang="zh-CN" altLang="en-US" sz="2400" b="1">
                <a:latin typeface="方正小标宋简体" panose="02000000000000000000" charset="-122"/>
                <a:ea typeface="方正小标宋简体" panose="02000000000000000000" charset="-122"/>
                <a:cs typeface="方正小标宋简体" panose="02000000000000000000" charset="-122"/>
              </a:rPr>
              <a:t>价格体系不适应市场竞争。</a:t>
            </a:r>
            <a:endParaRPr lang="zh-CN" altLang="en-US" sz="2400" b="1">
              <a:latin typeface="方正小标宋简体" panose="02000000000000000000" charset="-122"/>
              <a:ea typeface="方正小标宋简体" panose="02000000000000000000" charset="-122"/>
              <a:cs typeface="方正小标宋简体" panose="02000000000000000000"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500" fill="hold"/>
                                        <p:tgtEl>
                                          <p:spTgt spid="58"/>
                                        </p:tgtEl>
                                        <p:attrNameLst>
                                          <p:attrName>ppt_x</p:attrName>
                                        </p:attrNameLst>
                                      </p:cBhvr>
                                      <p:tavLst>
                                        <p:tav tm="0">
                                          <p:val>
                                            <p:strVal val="0-#ppt_w/2"/>
                                          </p:val>
                                        </p:tav>
                                        <p:tav tm="100000">
                                          <p:val>
                                            <p:strVal val="#ppt_x"/>
                                          </p:val>
                                        </p:tav>
                                      </p:tavLst>
                                    </p:anim>
                                    <p:anim calcmode="lin" valueType="num">
                                      <p:cBhvr additive="base">
                                        <p:cTn id="8" dur="500" fill="hold"/>
                                        <p:tgtEl>
                                          <p:spTgt spid="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1945587" y="1930856"/>
            <a:ext cx="2674679" cy="3869320"/>
            <a:chOff x="3285725" y="973793"/>
            <a:chExt cx="2882322" cy="4169707"/>
          </a:xfrm>
        </p:grpSpPr>
        <p:sp>
          <p:nvSpPr>
            <p:cNvPr id="43" name="Freeform 5"/>
            <p:cNvSpPr/>
            <p:nvPr/>
          </p:nvSpPr>
          <p:spPr bwMode="auto">
            <a:xfrm>
              <a:off x="3739829" y="3869949"/>
              <a:ext cx="2081691" cy="531173"/>
            </a:xfrm>
            <a:custGeom>
              <a:avLst/>
              <a:gdLst>
                <a:gd name="T0" fmla="*/ 831 w 1419"/>
                <a:gd name="T1" fmla="*/ 0 h 362"/>
                <a:gd name="T2" fmla="*/ 831 w 1419"/>
                <a:gd name="T3" fmla="*/ 24 h 362"/>
                <a:gd name="T4" fmla="*/ 835 w 1419"/>
                <a:gd name="T5" fmla="*/ 37 h 362"/>
                <a:gd name="T6" fmla="*/ 847 w 1419"/>
                <a:gd name="T7" fmla="*/ 60 h 362"/>
                <a:gd name="T8" fmla="*/ 858 w 1419"/>
                <a:gd name="T9" fmla="*/ 99 h 362"/>
                <a:gd name="T10" fmla="*/ 858 w 1419"/>
                <a:gd name="T11" fmla="*/ 100 h 362"/>
                <a:gd name="T12" fmla="*/ 858 w 1419"/>
                <a:gd name="T13" fmla="*/ 101 h 362"/>
                <a:gd name="T14" fmla="*/ 858 w 1419"/>
                <a:gd name="T15" fmla="*/ 101 h 362"/>
                <a:gd name="T16" fmla="*/ 791 w 1419"/>
                <a:gd name="T17" fmla="*/ 154 h 362"/>
                <a:gd name="T18" fmla="*/ 724 w 1419"/>
                <a:gd name="T19" fmla="*/ 96 h 362"/>
                <a:gd name="T20" fmla="*/ 724 w 1419"/>
                <a:gd name="T21" fmla="*/ 96 h 362"/>
                <a:gd name="T22" fmla="*/ 735 w 1419"/>
                <a:gd name="T23" fmla="*/ 60 h 362"/>
                <a:gd name="T24" fmla="*/ 746 w 1419"/>
                <a:gd name="T25" fmla="*/ 39 h 362"/>
                <a:gd name="T26" fmla="*/ 750 w 1419"/>
                <a:gd name="T27" fmla="*/ 24 h 362"/>
                <a:gd name="T28" fmla="*/ 751 w 1419"/>
                <a:gd name="T29" fmla="*/ 24 h 362"/>
                <a:gd name="T30" fmla="*/ 751 w 1419"/>
                <a:gd name="T31" fmla="*/ 0 h 362"/>
                <a:gd name="T32" fmla="*/ 30 w 1419"/>
                <a:gd name="T33" fmla="*/ 0 h 362"/>
                <a:gd name="T34" fmla="*/ 0 w 1419"/>
                <a:gd name="T35" fmla="*/ 161 h 362"/>
                <a:gd name="T36" fmla="*/ 876 w 1419"/>
                <a:gd name="T37" fmla="*/ 362 h 362"/>
                <a:gd name="T38" fmla="*/ 953 w 1419"/>
                <a:gd name="T39" fmla="*/ 133 h 362"/>
                <a:gd name="T40" fmla="*/ 1362 w 1419"/>
                <a:gd name="T41" fmla="*/ 133 h 362"/>
                <a:gd name="T42" fmla="*/ 1419 w 1419"/>
                <a:gd name="T43" fmla="*/ 0 h 362"/>
                <a:gd name="T44" fmla="*/ 831 w 1419"/>
                <a:gd name="T45"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19" h="362">
                  <a:moveTo>
                    <a:pt x="831" y="0"/>
                  </a:moveTo>
                  <a:cubicBezTo>
                    <a:pt x="831" y="24"/>
                    <a:pt x="831" y="24"/>
                    <a:pt x="831" y="24"/>
                  </a:cubicBezTo>
                  <a:cubicBezTo>
                    <a:pt x="835" y="37"/>
                    <a:pt x="835" y="37"/>
                    <a:pt x="835" y="37"/>
                  </a:cubicBezTo>
                  <a:cubicBezTo>
                    <a:pt x="838" y="46"/>
                    <a:pt x="840" y="50"/>
                    <a:pt x="847" y="60"/>
                  </a:cubicBezTo>
                  <a:cubicBezTo>
                    <a:pt x="856" y="71"/>
                    <a:pt x="859" y="84"/>
                    <a:pt x="858" y="99"/>
                  </a:cubicBezTo>
                  <a:cubicBezTo>
                    <a:pt x="858" y="99"/>
                    <a:pt x="858" y="100"/>
                    <a:pt x="858" y="100"/>
                  </a:cubicBezTo>
                  <a:cubicBezTo>
                    <a:pt x="858" y="101"/>
                    <a:pt x="858" y="101"/>
                    <a:pt x="858" y="101"/>
                  </a:cubicBezTo>
                  <a:cubicBezTo>
                    <a:pt x="858" y="101"/>
                    <a:pt x="858" y="101"/>
                    <a:pt x="858" y="101"/>
                  </a:cubicBezTo>
                  <a:cubicBezTo>
                    <a:pt x="855" y="130"/>
                    <a:pt x="826" y="154"/>
                    <a:pt x="791" y="154"/>
                  </a:cubicBezTo>
                  <a:cubicBezTo>
                    <a:pt x="754" y="154"/>
                    <a:pt x="724" y="128"/>
                    <a:pt x="724" y="96"/>
                  </a:cubicBezTo>
                  <a:cubicBezTo>
                    <a:pt x="724" y="96"/>
                    <a:pt x="724" y="96"/>
                    <a:pt x="724" y="96"/>
                  </a:cubicBezTo>
                  <a:cubicBezTo>
                    <a:pt x="723" y="82"/>
                    <a:pt x="727" y="71"/>
                    <a:pt x="735" y="60"/>
                  </a:cubicBezTo>
                  <a:cubicBezTo>
                    <a:pt x="741" y="51"/>
                    <a:pt x="744" y="47"/>
                    <a:pt x="746" y="39"/>
                  </a:cubicBezTo>
                  <a:cubicBezTo>
                    <a:pt x="750" y="24"/>
                    <a:pt x="750" y="24"/>
                    <a:pt x="750" y="24"/>
                  </a:cubicBezTo>
                  <a:cubicBezTo>
                    <a:pt x="751" y="24"/>
                    <a:pt x="751" y="24"/>
                    <a:pt x="751" y="24"/>
                  </a:cubicBezTo>
                  <a:cubicBezTo>
                    <a:pt x="751" y="0"/>
                    <a:pt x="751" y="0"/>
                    <a:pt x="751" y="0"/>
                  </a:cubicBezTo>
                  <a:cubicBezTo>
                    <a:pt x="30" y="0"/>
                    <a:pt x="30" y="0"/>
                    <a:pt x="30" y="0"/>
                  </a:cubicBezTo>
                  <a:cubicBezTo>
                    <a:pt x="18" y="87"/>
                    <a:pt x="0" y="161"/>
                    <a:pt x="0" y="161"/>
                  </a:cubicBezTo>
                  <a:cubicBezTo>
                    <a:pt x="876" y="362"/>
                    <a:pt x="876" y="362"/>
                    <a:pt x="876" y="362"/>
                  </a:cubicBezTo>
                  <a:cubicBezTo>
                    <a:pt x="876" y="362"/>
                    <a:pt x="908" y="149"/>
                    <a:pt x="953" y="133"/>
                  </a:cubicBezTo>
                  <a:cubicBezTo>
                    <a:pt x="997" y="117"/>
                    <a:pt x="1278" y="237"/>
                    <a:pt x="1362" y="133"/>
                  </a:cubicBezTo>
                  <a:cubicBezTo>
                    <a:pt x="1399" y="87"/>
                    <a:pt x="1414" y="40"/>
                    <a:pt x="1419" y="0"/>
                  </a:cubicBezTo>
                  <a:lnTo>
                    <a:pt x="831" y="0"/>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4" name="Freeform 6"/>
            <p:cNvSpPr/>
            <p:nvPr/>
          </p:nvSpPr>
          <p:spPr bwMode="auto">
            <a:xfrm>
              <a:off x="5224584" y="1646612"/>
              <a:ext cx="730995" cy="633614"/>
            </a:xfrm>
            <a:custGeom>
              <a:avLst/>
              <a:gdLst>
                <a:gd name="T0" fmla="*/ 382 w 498"/>
                <a:gd name="T1" fmla="*/ 0 h 432"/>
                <a:gd name="T2" fmla="*/ 0 w 498"/>
                <a:gd name="T3" fmla="*/ 0 h 432"/>
                <a:gd name="T4" fmla="*/ 0 w 498"/>
                <a:gd name="T5" fmla="*/ 432 h 432"/>
                <a:gd name="T6" fmla="*/ 65 w 498"/>
                <a:gd name="T7" fmla="*/ 432 h 432"/>
                <a:gd name="T8" fmla="*/ 65 w 498"/>
                <a:gd name="T9" fmla="*/ 420 h 432"/>
                <a:gd name="T10" fmla="*/ 62 w 498"/>
                <a:gd name="T11" fmla="*/ 407 h 432"/>
                <a:gd name="T12" fmla="*/ 49 w 498"/>
                <a:gd name="T13" fmla="*/ 384 h 432"/>
                <a:gd name="T14" fmla="*/ 39 w 498"/>
                <a:gd name="T15" fmla="*/ 345 h 432"/>
                <a:gd name="T16" fmla="*/ 39 w 498"/>
                <a:gd name="T17" fmla="*/ 344 h 432"/>
                <a:gd name="T18" fmla="*/ 39 w 498"/>
                <a:gd name="T19" fmla="*/ 343 h 432"/>
                <a:gd name="T20" fmla="*/ 39 w 498"/>
                <a:gd name="T21" fmla="*/ 343 h 432"/>
                <a:gd name="T22" fmla="*/ 106 w 498"/>
                <a:gd name="T23" fmla="*/ 290 h 432"/>
                <a:gd name="T24" fmla="*/ 173 w 498"/>
                <a:gd name="T25" fmla="*/ 348 h 432"/>
                <a:gd name="T26" fmla="*/ 173 w 498"/>
                <a:gd name="T27" fmla="*/ 348 h 432"/>
                <a:gd name="T28" fmla="*/ 162 w 498"/>
                <a:gd name="T29" fmla="*/ 384 h 432"/>
                <a:gd name="T30" fmla="*/ 150 w 498"/>
                <a:gd name="T31" fmla="*/ 405 h 432"/>
                <a:gd name="T32" fmla="*/ 146 w 498"/>
                <a:gd name="T33" fmla="*/ 420 h 432"/>
                <a:gd name="T34" fmla="*/ 146 w 498"/>
                <a:gd name="T35" fmla="*/ 420 h 432"/>
                <a:gd name="T36" fmla="*/ 146 w 498"/>
                <a:gd name="T37" fmla="*/ 432 h 432"/>
                <a:gd name="T38" fmla="*/ 491 w 498"/>
                <a:gd name="T39" fmla="*/ 432 h 432"/>
                <a:gd name="T40" fmla="*/ 382 w 498"/>
                <a:gd name="T4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8" h="432">
                  <a:moveTo>
                    <a:pt x="382" y="0"/>
                  </a:moveTo>
                  <a:cubicBezTo>
                    <a:pt x="0" y="0"/>
                    <a:pt x="0" y="0"/>
                    <a:pt x="0" y="0"/>
                  </a:cubicBezTo>
                  <a:cubicBezTo>
                    <a:pt x="0" y="432"/>
                    <a:pt x="0" y="432"/>
                    <a:pt x="0" y="432"/>
                  </a:cubicBezTo>
                  <a:cubicBezTo>
                    <a:pt x="65" y="432"/>
                    <a:pt x="65" y="432"/>
                    <a:pt x="65" y="432"/>
                  </a:cubicBezTo>
                  <a:cubicBezTo>
                    <a:pt x="65" y="420"/>
                    <a:pt x="65" y="420"/>
                    <a:pt x="65" y="420"/>
                  </a:cubicBezTo>
                  <a:cubicBezTo>
                    <a:pt x="62" y="407"/>
                    <a:pt x="62" y="407"/>
                    <a:pt x="62" y="407"/>
                  </a:cubicBezTo>
                  <a:cubicBezTo>
                    <a:pt x="59" y="398"/>
                    <a:pt x="56" y="394"/>
                    <a:pt x="49" y="384"/>
                  </a:cubicBezTo>
                  <a:cubicBezTo>
                    <a:pt x="41" y="373"/>
                    <a:pt x="37" y="360"/>
                    <a:pt x="39" y="345"/>
                  </a:cubicBezTo>
                  <a:cubicBezTo>
                    <a:pt x="39" y="345"/>
                    <a:pt x="39" y="344"/>
                    <a:pt x="39" y="344"/>
                  </a:cubicBezTo>
                  <a:cubicBezTo>
                    <a:pt x="39" y="343"/>
                    <a:pt x="39" y="343"/>
                    <a:pt x="39" y="343"/>
                  </a:cubicBezTo>
                  <a:cubicBezTo>
                    <a:pt x="39" y="343"/>
                    <a:pt x="39" y="343"/>
                    <a:pt x="39" y="343"/>
                  </a:cubicBezTo>
                  <a:cubicBezTo>
                    <a:pt x="42" y="314"/>
                    <a:pt x="71" y="290"/>
                    <a:pt x="106" y="290"/>
                  </a:cubicBezTo>
                  <a:cubicBezTo>
                    <a:pt x="143" y="290"/>
                    <a:pt x="173" y="316"/>
                    <a:pt x="173" y="348"/>
                  </a:cubicBezTo>
                  <a:cubicBezTo>
                    <a:pt x="173" y="348"/>
                    <a:pt x="173" y="348"/>
                    <a:pt x="173" y="348"/>
                  </a:cubicBezTo>
                  <a:cubicBezTo>
                    <a:pt x="173" y="362"/>
                    <a:pt x="170" y="373"/>
                    <a:pt x="162" y="384"/>
                  </a:cubicBezTo>
                  <a:cubicBezTo>
                    <a:pt x="156" y="393"/>
                    <a:pt x="153" y="397"/>
                    <a:pt x="150" y="405"/>
                  </a:cubicBezTo>
                  <a:cubicBezTo>
                    <a:pt x="146" y="420"/>
                    <a:pt x="146" y="420"/>
                    <a:pt x="146" y="420"/>
                  </a:cubicBezTo>
                  <a:cubicBezTo>
                    <a:pt x="146" y="420"/>
                    <a:pt x="146" y="420"/>
                    <a:pt x="146" y="420"/>
                  </a:cubicBezTo>
                  <a:cubicBezTo>
                    <a:pt x="146" y="432"/>
                    <a:pt x="146" y="432"/>
                    <a:pt x="146" y="432"/>
                  </a:cubicBezTo>
                  <a:cubicBezTo>
                    <a:pt x="491" y="432"/>
                    <a:pt x="491" y="432"/>
                    <a:pt x="491" y="432"/>
                  </a:cubicBezTo>
                  <a:cubicBezTo>
                    <a:pt x="498" y="320"/>
                    <a:pt x="483" y="157"/>
                    <a:pt x="382"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5" name="Freeform 9"/>
            <p:cNvSpPr/>
            <p:nvPr/>
          </p:nvSpPr>
          <p:spPr bwMode="auto">
            <a:xfrm>
              <a:off x="4063592" y="973793"/>
              <a:ext cx="1642841" cy="565319"/>
            </a:xfrm>
            <a:custGeom>
              <a:avLst/>
              <a:gdLst>
                <a:gd name="T0" fmla="*/ 793 w 1120"/>
                <a:gd name="T1" fmla="*/ 146 h 385"/>
                <a:gd name="T2" fmla="*/ 0 w 1120"/>
                <a:gd name="T3" fmla="*/ 136 h 385"/>
                <a:gd name="T4" fmla="*/ 0 w 1120"/>
                <a:gd name="T5" fmla="*/ 385 h 385"/>
                <a:gd name="T6" fmla="*/ 603 w 1120"/>
                <a:gd name="T7" fmla="*/ 385 h 385"/>
                <a:gd name="T8" fmla="*/ 603 w 1120"/>
                <a:gd name="T9" fmla="*/ 342 h 385"/>
                <a:gd name="T10" fmla="*/ 600 w 1120"/>
                <a:gd name="T11" fmla="*/ 330 h 385"/>
                <a:gd name="T12" fmla="*/ 587 w 1120"/>
                <a:gd name="T13" fmla="*/ 307 h 385"/>
                <a:gd name="T14" fmla="*/ 577 w 1120"/>
                <a:gd name="T15" fmla="*/ 267 h 385"/>
                <a:gd name="T16" fmla="*/ 577 w 1120"/>
                <a:gd name="T17" fmla="*/ 266 h 385"/>
                <a:gd name="T18" fmla="*/ 577 w 1120"/>
                <a:gd name="T19" fmla="*/ 266 h 385"/>
                <a:gd name="T20" fmla="*/ 577 w 1120"/>
                <a:gd name="T21" fmla="*/ 266 h 385"/>
                <a:gd name="T22" fmla="*/ 644 w 1120"/>
                <a:gd name="T23" fmla="*/ 212 h 385"/>
                <a:gd name="T24" fmla="*/ 711 w 1120"/>
                <a:gd name="T25" fmla="*/ 270 h 385"/>
                <a:gd name="T26" fmla="*/ 711 w 1120"/>
                <a:gd name="T27" fmla="*/ 270 h 385"/>
                <a:gd name="T28" fmla="*/ 700 w 1120"/>
                <a:gd name="T29" fmla="*/ 307 h 385"/>
                <a:gd name="T30" fmla="*/ 688 w 1120"/>
                <a:gd name="T31" fmla="*/ 327 h 385"/>
                <a:gd name="T32" fmla="*/ 684 w 1120"/>
                <a:gd name="T33" fmla="*/ 342 h 385"/>
                <a:gd name="T34" fmla="*/ 684 w 1120"/>
                <a:gd name="T35" fmla="*/ 342 h 385"/>
                <a:gd name="T36" fmla="*/ 684 w 1120"/>
                <a:gd name="T37" fmla="*/ 385 h 385"/>
                <a:gd name="T38" fmla="*/ 1120 w 1120"/>
                <a:gd name="T39" fmla="*/ 385 h 385"/>
                <a:gd name="T40" fmla="*/ 793 w 1120"/>
                <a:gd name="T41" fmla="*/ 146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0" h="385">
                  <a:moveTo>
                    <a:pt x="793" y="146"/>
                  </a:moveTo>
                  <a:cubicBezTo>
                    <a:pt x="476" y="0"/>
                    <a:pt x="207" y="32"/>
                    <a:pt x="0" y="136"/>
                  </a:cubicBezTo>
                  <a:cubicBezTo>
                    <a:pt x="0" y="385"/>
                    <a:pt x="0" y="385"/>
                    <a:pt x="0" y="385"/>
                  </a:cubicBezTo>
                  <a:cubicBezTo>
                    <a:pt x="603" y="385"/>
                    <a:pt x="603" y="385"/>
                    <a:pt x="603" y="385"/>
                  </a:cubicBezTo>
                  <a:cubicBezTo>
                    <a:pt x="603" y="342"/>
                    <a:pt x="603" y="342"/>
                    <a:pt x="603" y="342"/>
                  </a:cubicBezTo>
                  <a:cubicBezTo>
                    <a:pt x="600" y="330"/>
                    <a:pt x="600" y="330"/>
                    <a:pt x="600" y="330"/>
                  </a:cubicBezTo>
                  <a:cubicBezTo>
                    <a:pt x="597" y="320"/>
                    <a:pt x="594" y="316"/>
                    <a:pt x="587" y="307"/>
                  </a:cubicBezTo>
                  <a:cubicBezTo>
                    <a:pt x="579" y="295"/>
                    <a:pt x="575" y="282"/>
                    <a:pt x="577" y="267"/>
                  </a:cubicBezTo>
                  <a:cubicBezTo>
                    <a:pt x="577" y="267"/>
                    <a:pt x="577" y="267"/>
                    <a:pt x="577" y="266"/>
                  </a:cubicBezTo>
                  <a:cubicBezTo>
                    <a:pt x="577" y="266"/>
                    <a:pt x="577" y="266"/>
                    <a:pt x="577" y="266"/>
                  </a:cubicBezTo>
                  <a:cubicBezTo>
                    <a:pt x="577" y="266"/>
                    <a:pt x="577" y="266"/>
                    <a:pt x="577" y="266"/>
                  </a:cubicBezTo>
                  <a:cubicBezTo>
                    <a:pt x="580" y="236"/>
                    <a:pt x="609" y="212"/>
                    <a:pt x="644" y="212"/>
                  </a:cubicBezTo>
                  <a:cubicBezTo>
                    <a:pt x="681" y="212"/>
                    <a:pt x="711" y="238"/>
                    <a:pt x="711" y="270"/>
                  </a:cubicBezTo>
                  <a:cubicBezTo>
                    <a:pt x="711" y="270"/>
                    <a:pt x="711" y="270"/>
                    <a:pt x="711" y="270"/>
                  </a:cubicBezTo>
                  <a:cubicBezTo>
                    <a:pt x="712" y="284"/>
                    <a:pt x="708" y="296"/>
                    <a:pt x="700" y="307"/>
                  </a:cubicBezTo>
                  <a:cubicBezTo>
                    <a:pt x="694" y="315"/>
                    <a:pt x="691" y="319"/>
                    <a:pt x="688" y="327"/>
                  </a:cubicBezTo>
                  <a:cubicBezTo>
                    <a:pt x="684" y="342"/>
                    <a:pt x="684" y="342"/>
                    <a:pt x="684" y="342"/>
                  </a:cubicBezTo>
                  <a:cubicBezTo>
                    <a:pt x="684" y="342"/>
                    <a:pt x="684" y="342"/>
                    <a:pt x="684" y="342"/>
                  </a:cubicBezTo>
                  <a:cubicBezTo>
                    <a:pt x="684" y="385"/>
                    <a:pt x="684" y="385"/>
                    <a:pt x="684" y="385"/>
                  </a:cubicBezTo>
                  <a:cubicBezTo>
                    <a:pt x="1120" y="385"/>
                    <a:pt x="1120" y="385"/>
                    <a:pt x="1120" y="385"/>
                  </a:cubicBezTo>
                  <a:cubicBezTo>
                    <a:pt x="1046" y="297"/>
                    <a:pt x="941" y="215"/>
                    <a:pt x="793" y="146"/>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6" name="Freeform 13"/>
            <p:cNvSpPr/>
            <p:nvPr/>
          </p:nvSpPr>
          <p:spPr bwMode="auto">
            <a:xfrm>
              <a:off x="4626382" y="3128837"/>
              <a:ext cx="295939" cy="634878"/>
            </a:xfrm>
            <a:custGeom>
              <a:avLst/>
              <a:gdLst>
                <a:gd name="T0" fmla="*/ 234 w 234"/>
                <a:gd name="T1" fmla="*/ 0 h 502"/>
                <a:gd name="T2" fmla="*/ 0 w 234"/>
                <a:gd name="T3" fmla="*/ 0 h 502"/>
                <a:gd name="T4" fmla="*/ 0 w 234"/>
                <a:gd name="T5" fmla="*/ 502 h 502"/>
                <a:gd name="T6" fmla="*/ 0 w 234"/>
                <a:gd name="T7" fmla="*/ 502 h 502"/>
                <a:gd name="T8" fmla="*/ 234 w 234"/>
                <a:gd name="T9" fmla="*/ 0 h 502"/>
              </a:gdLst>
              <a:ahLst/>
              <a:cxnLst>
                <a:cxn ang="0">
                  <a:pos x="T0" y="T1"/>
                </a:cxn>
                <a:cxn ang="0">
                  <a:pos x="T2" y="T3"/>
                </a:cxn>
                <a:cxn ang="0">
                  <a:pos x="T4" y="T5"/>
                </a:cxn>
                <a:cxn ang="0">
                  <a:pos x="T6" y="T7"/>
                </a:cxn>
                <a:cxn ang="0">
                  <a:pos x="T8" y="T9"/>
                </a:cxn>
              </a:cxnLst>
              <a:rect l="0" t="0" r="r" b="b"/>
              <a:pathLst>
                <a:path w="234" h="502">
                  <a:moveTo>
                    <a:pt x="234" y="0"/>
                  </a:moveTo>
                  <a:lnTo>
                    <a:pt x="0" y="0"/>
                  </a:lnTo>
                  <a:lnTo>
                    <a:pt x="0" y="502"/>
                  </a:lnTo>
                  <a:lnTo>
                    <a:pt x="0" y="502"/>
                  </a:lnTo>
                  <a:lnTo>
                    <a:pt x="234" y="0"/>
                  </a:lnTo>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7" name="Freeform 18"/>
            <p:cNvSpPr/>
            <p:nvPr/>
          </p:nvSpPr>
          <p:spPr bwMode="auto">
            <a:xfrm>
              <a:off x="3609565" y="1235586"/>
              <a:ext cx="345263" cy="303528"/>
            </a:xfrm>
            <a:custGeom>
              <a:avLst/>
              <a:gdLst>
                <a:gd name="T0" fmla="*/ 235 w 235"/>
                <a:gd name="T1" fmla="*/ 207 h 207"/>
                <a:gd name="T2" fmla="*/ 235 w 235"/>
                <a:gd name="T3" fmla="*/ 0 h 207"/>
                <a:gd name="T4" fmla="*/ 0 w 235"/>
                <a:gd name="T5" fmla="*/ 207 h 207"/>
                <a:gd name="T6" fmla="*/ 235 w 235"/>
                <a:gd name="T7" fmla="*/ 207 h 207"/>
              </a:gdLst>
              <a:ahLst/>
              <a:cxnLst>
                <a:cxn ang="0">
                  <a:pos x="T0" y="T1"/>
                </a:cxn>
                <a:cxn ang="0">
                  <a:pos x="T2" y="T3"/>
                </a:cxn>
                <a:cxn ang="0">
                  <a:pos x="T4" y="T5"/>
                </a:cxn>
                <a:cxn ang="0">
                  <a:pos x="T6" y="T7"/>
                </a:cxn>
              </a:cxnLst>
              <a:rect l="0" t="0" r="r" b="b"/>
              <a:pathLst>
                <a:path w="235" h="207">
                  <a:moveTo>
                    <a:pt x="235" y="207"/>
                  </a:moveTo>
                  <a:cubicBezTo>
                    <a:pt x="235" y="0"/>
                    <a:pt x="235" y="0"/>
                    <a:pt x="235" y="0"/>
                  </a:cubicBezTo>
                  <a:cubicBezTo>
                    <a:pt x="141" y="58"/>
                    <a:pt x="62" y="132"/>
                    <a:pt x="0" y="207"/>
                  </a:cubicBezTo>
                  <a:lnTo>
                    <a:pt x="235" y="207"/>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8" name="Freeform 20"/>
            <p:cNvSpPr/>
            <p:nvPr/>
          </p:nvSpPr>
          <p:spPr bwMode="auto">
            <a:xfrm>
              <a:off x="4063592" y="1646612"/>
              <a:ext cx="902994" cy="633614"/>
            </a:xfrm>
            <a:custGeom>
              <a:avLst/>
              <a:gdLst>
                <a:gd name="T0" fmla="*/ 714 w 714"/>
                <a:gd name="T1" fmla="*/ 0 h 501"/>
                <a:gd name="T2" fmla="*/ 0 w 714"/>
                <a:gd name="T3" fmla="*/ 0 h 501"/>
                <a:gd name="T4" fmla="*/ 0 w 714"/>
                <a:gd name="T5" fmla="*/ 501 h 501"/>
                <a:gd name="T6" fmla="*/ 433 w 714"/>
                <a:gd name="T7" fmla="*/ 501 h 501"/>
                <a:gd name="T8" fmla="*/ 714 w 714"/>
                <a:gd name="T9" fmla="*/ 0 h 501"/>
              </a:gdLst>
              <a:ahLst/>
              <a:cxnLst>
                <a:cxn ang="0">
                  <a:pos x="T0" y="T1"/>
                </a:cxn>
                <a:cxn ang="0">
                  <a:pos x="T2" y="T3"/>
                </a:cxn>
                <a:cxn ang="0">
                  <a:pos x="T4" y="T5"/>
                </a:cxn>
                <a:cxn ang="0">
                  <a:pos x="T6" y="T7"/>
                </a:cxn>
                <a:cxn ang="0">
                  <a:pos x="T8" y="T9"/>
                </a:cxn>
              </a:cxnLst>
              <a:rect l="0" t="0" r="r" b="b"/>
              <a:pathLst>
                <a:path w="714" h="501">
                  <a:moveTo>
                    <a:pt x="714" y="0"/>
                  </a:moveTo>
                  <a:lnTo>
                    <a:pt x="0" y="0"/>
                  </a:lnTo>
                  <a:lnTo>
                    <a:pt x="0" y="501"/>
                  </a:lnTo>
                  <a:lnTo>
                    <a:pt x="433" y="501"/>
                  </a:lnTo>
                  <a:lnTo>
                    <a:pt x="714" y="0"/>
                  </a:lnTo>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49" name="Freeform 22"/>
            <p:cNvSpPr/>
            <p:nvPr/>
          </p:nvSpPr>
          <p:spPr bwMode="auto">
            <a:xfrm>
              <a:off x="3297185" y="4378358"/>
              <a:ext cx="2174014" cy="765142"/>
            </a:xfrm>
            <a:custGeom>
              <a:avLst/>
              <a:gdLst>
                <a:gd name="T0" fmla="*/ 0 w 1719"/>
                <a:gd name="T1" fmla="*/ 605 h 605"/>
                <a:gd name="T2" fmla="*/ 224 w 1719"/>
                <a:gd name="T3" fmla="*/ 0 h 605"/>
                <a:gd name="T4" fmla="*/ 1440 w 1719"/>
                <a:gd name="T5" fmla="*/ 261 h 605"/>
                <a:gd name="T6" fmla="*/ 1440 w 1719"/>
                <a:gd name="T7" fmla="*/ 218 h 605"/>
                <a:gd name="T8" fmla="*/ 1719 w 1719"/>
                <a:gd name="T9" fmla="*/ 605 h 605"/>
                <a:gd name="T10" fmla="*/ 0 w 1719"/>
                <a:gd name="T11" fmla="*/ 605 h 605"/>
              </a:gdLst>
              <a:ahLst/>
              <a:cxnLst>
                <a:cxn ang="0">
                  <a:pos x="T0" y="T1"/>
                </a:cxn>
                <a:cxn ang="0">
                  <a:pos x="T2" y="T3"/>
                </a:cxn>
                <a:cxn ang="0">
                  <a:pos x="T4" y="T5"/>
                </a:cxn>
                <a:cxn ang="0">
                  <a:pos x="T6" y="T7"/>
                </a:cxn>
                <a:cxn ang="0">
                  <a:pos x="T8" y="T9"/>
                </a:cxn>
                <a:cxn ang="0">
                  <a:pos x="T10" y="T11"/>
                </a:cxn>
              </a:cxnLst>
              <a:rect l="0" t="0" r="r" b="b"/>
              <a:pathLst>
                <a:path w="1719" h="605">
                  <a:moveTo>
                    <a:pt x="0" y="605"/>
                  </a:moveTo>
                  <a:lnTo>
                    <a:pt x="224" y="0"/>
                  </a:lnTo>
                  <a:lnTo>
                    <a:pt x="1440" y="261"/>
                  </a:lnTo>
                  <a:lnTo>
                    <a:pt x="1440" y="218"/>
                  </a:lnTo>
                  <a:lnTo>
                    <a:pt x="1719" y="605"/>
                  </a:lnTo>
                  <a:lnTo>
                    <a:pt x="0" y="605"/>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0" name="Freeform 23"/>
            <p:cNvSpPr/>
            <p:nvPr/>
          </p:nvSpPr>
          <p:spPr bwMode="auto">
            <a:xfrm>
              <a:off x="3580477" y="3995155"/>
              <a:ext cx="1537871" cy="713289"/>
            </a:xfrm>
            <a:custGeom>
              <a:avLst/>
              <a:gdLst>
                <a:gd name="T0" fmla="*/ 1216 w 1216"/>
                <a:gd name="T1" fmla="*/ 564 h 564"/>
                <a:gd name="T2" fmla="*/ 0 w 1216"/>
                <a:gd name="T3" fmla="*/ 303 h 564"/>
                <a:gd name="T4" fmla="*/ 102 w 1216"/>
                <a:gd name="T5" fmla="*/ 0 h 564"/>
                <a:gd name="T6" fmla="*/ 1216 w 1216"/>
                <a:gd name="T7" fmla="*/ 260 h 564"/>
                <a:gd name="T8" fmla="*/ 1216 w 1216"/>
                <a:gd name="T9" fmla="*/ 564 h 564"/>
              </a:gdLst>
              <a:ahLst/>
              <a:cxnLst>
                <a:cxn ang="0">
                  <a:pos x="T0" y="T1"/>
                </a:cxn>
                <a:cxn ang="0">
                  <a:pos x="T2" y="T3"/>
                </a:cxn>
                <a:cxn ang="0">
                  <a:pos x="T4" y="T5"/>
                </a:cxn>
                <a:cxn ang="0">
                  <a:pos x="T6" y="T7"/>
                </a:cxn>
                <a:cxn ang="0">
                  <a:pos x="T8" y="T9"/>
                </a:cxn>
              </a:cxnLst>
              <a:rect l="0" t="0" r="r" b="b"/>
              <a:pathLst>
                <a:path w="1216" h="564">
                  <a:moveTo>
                    <a:pt x="1216" y="564"/>
                  </a:moveTo>
                  <a:lnTo>
                    <a:pt x="0" y="303"/>
                  </a:lnTo>
                  <a:lnTo>
                    <a:pt x="102" y="0"/>
                  </a:lnTo>
                  <a:lnTo>
                    <a:pt x="1216" y="260"/>
                  </a:lnTo>
                  <a:lnTo>
                    <a:pt x="1216" y="564"/>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1" name="Freeform 50"/>
            <p:cNvSpPr/>
            <p:nvPr/>
          </p:nvSpPr>
          <p:spPr bwMode="auto">
            <a:xfrm>
              <a:off x="4063592" y="2055109"/>
              <a:ext cx="1367137" cy="967493"/>
            </a:xfrm>
            <a:custGeom>
              <a:avLst/>
              <a:gdLst>
                <a:gd name="connsiteX0" fmla="*/ 875170 w 1367137"/>
                <a:gd name="connsiteY0" fmla="*/ 0 h 967493"/>
                <a:gd name="connsiteX1" fmla="*/ 940741 w 1367137"/>
                <a:gd name="connsiteY1" fmla="*/ 52782 h 967493"/>
                <a:gd name="connsiteX2" fmla="*/ 930541 w 1367137"/>
                <a:gd name="connsiteY2" fmla="*/ 95300 h 967493"/>
                <a:gd name="connsiteX3" fmla="*/ 908684 w 1367137"/>
                <a:gd name="connsiteY3" fmla="*/ 136352 h 967493"/>
                <a:gd name="connsiteX4" fmla="*/ 901398 w 1367137"/>
                <a:gd name="connsiteY4" fmla="*/ 162743 h 967493"/>
                <a:gd name="connsiteX5" fmla="*/ 901398 w 1367137"/>
                <a:gd name="connsiteY5" fmla="*/ 331350 h 967493"/>
                <a:gd name="connsiteX6" fmla="*/ 1054757 w 1367137"/>
                <a:gd name="connsiteY6" fmla="*/ 331350 h 967493"/>
                <a:gd name="connsiteX7" fmla="*/ 1054757 w 1367137"/>
                <a:gd name="connsiteY7" fmla="*/ 471137 h 967493"/>
                <a:gd name="connsiteX8" fmla="*/ 1074553 w 1367137"/>
                <a:gd name="connsiteY8" fmla="*/ 470966 h 967493"/>
                <a:gd name="connsiteX9" fmla="*/ 1202403 w 1367137"/>
                <a:gd name="connsiteY9" fmla="*/ 469855 h 967493"/>
                <a:gd name="connsiteX10" fmla="*/ 1231820 w 1367137"/>
                <a:gd name="connsiteY10" fmla="*/ 462512 h 967493"/>
                <a:gd name="connsiteX11" fmla="*/ 1270062 w 1367137"/>
                <a:gd name="connsiteY11" fmla="*/ 441950 h 967493"/>
                <a:gd name="connsiteX12" fmla="*/ 1308304 w 1367137"/>
                <a:gd name="connsiteY12" fmla="*/ 430201 h 967493"/>
                <a:gd name="connsiteX13" fmla="*/ 1367137 w 1367137"/>
                <a:gd name="connsiteY13" fmla="*/ 497760 h 967493"/>
                <a:gd name="connsiteX14" fmla="*/ 1312716 w 1367137"/>
                <a:gd name="connsiteY14" fmla="*/ 563851 h 967493"/>
                <a:gd name="connsiteX15" fmla="*/ 1270062 w 1367137"/>
                <a:gd name="connsiteY15" fmla="*/ 553571 h 967493"/>
                <a:gd name="connsiteX16" fmla="*/ 1228879 w 1367137"/>
                <a:gd name="connsiteY16" fmla="*/ 530072 h 967493"/>
                <a:gd name="connsiteX17" fmla="*/ 1228879 w 1367137"/>
                <a:gd name="connsiteY17" fmla="*/ 531540 h 967493"/>
                <a:gd name="connsiteX18" fmla="*/ 1202403 w 1367137"/>
                <a:gd name="connsiteY18" fmla="*/ 524197 h 967493"/>
                <a:gd name="connsiteX19" fmla="*/ 1089089 w 1367137"/>
                <a:gd name="connsiteY19" fmla="*/ 524197 h 967493"/>
                <a:gd name="connsiteX20" fmla="*/ 1054757 w 1367137"/>
                <a:gd name="connsiteY20" fmla="*/ 524197 h 967493"/>
                <a:gd name="connsiteX21" fmla="*/ 1054757 w 1367137"/>
                <a:gd name="connsiteY21" fmla="*/ 967493 h 967493"/>
                <a:gd name="connsiteX22" fmla="*/ 212712 w 1367137"/>
                <a:gd name="connsiteY22" fmla="*/ 967493 h 967493"/>
                <a:gd name="connsiteX23" fmla="*/ 212712 w 1367137"/>
                <a:gd name="connsiteY23" fmla="*/ 935172 h 967493"/>
                <a:gd name="connsiteX24" fmla="*/ 218580 w 1367137"/>
                <a:gd name="connsiteY24" fmla="*/ 913135 h 967493"/>
                <a:gd name="connsiteX25" fmla="*/ 236183 w 1367137"/>
                <a:gd name="connsiteY25" fmla="*/ 883751 h 967493"/>
                <a:gd name="connsiteX26" fmla="*/ 252320 w 1367137"/>
                <a:gd name="connsiteY26" fmla="*/ 829393 h 967493"/>
                <a:gd name="connsiteX27" fmla="*/ 154033 w 1367137"/>
                <a:gd name="connsiteY27" fmla="*/ 745651 h 967493"/>
                <a:gd name="connsiteX28" fmla="*/ 55745 w 1367137"/>
                <a:gd name="connsiteY28" fmla="*/ 823516 h 967493"/>
                <a:gd name="connsiteX29" fmla="*/ 55745 w 1367137"/>
                <a:gd name="connsiteY29" fmla="*/ 826455 h 967493"/>
                <a:gd name="connsiteX30" fmla="*/ 70415 w 1367137"/>
                <a:gd name="connsiteY30" fmla="*/ 883751 h 967493"/>
                <a:gd name="connsiteX31" fmla="*/ 89486 w 1367137"/>
                <a:gd name="connsiteY31" fmla="*/ 917542 h 967493"/>
                <a:gd name="connsiteX32" fmla="*/ 93886 w 1367137"/>
                <a:gd name="connsiteY32" fmla="*/ 935172 h 967493"/>
                <a:gd name="connsiteX33" fmla="*/ 93886 w 1367137"/>
                <a:gd name="connsiteY33" fmla="*/ 967493 h 967493"/>
                <a:gd name="connsiteX34" fmla="*/ 0 w 1367137"/>
                <a:gd name="connsiteY34" fmla="*/ 967493 h 967493"/>
                <a:gd name="connsiteX35" fmla="*/ 0 w 1367137"/>
                <a:gd name="connsiteY35" fmla="*/ 331350 h 967493"/>
                <a:gd name="connsiteX36" fmla="*/ 706605 w 1367137"/>
                <a:gd name="connsiteY36" fmla="*/ 331350 h 967493"/>
                <a:gd name="connsiteX37" fmla="*/ 848941 w 1367137"/>
                <a:gd name="connsiteY37" fmla="*/ 331350 h 967493"/>
                <a:gd name="connsiteX38" fmla="*/ 848941 w 1367137"/>
                <a:gd name="connsiteY38" fmla="*/ 162743 h 967493"/>
                <a:gd name="connsiteX39" fmla="*/ 841655 w 1367137"/>
                <a:gd name="connsiteY39" fmla="*/ 133420 h 967493"/>
                <a:gd name="connsiteX40" fmla="*/ 840198 w 1367137"/>
                <a:gd name="connsiteY40" fmla="*/ 133420 h 967493"/>
                <a:gd name="connsiteX41" fmla="*/ 819798 w 1367137"/>
                <a:gd name="connsiteY41" fmla="*/ 95300 h 967493"/>
                <a:gd name="connsiteX42" fmla="*/ 809598 w 1367137"/>
                <a:gd name="connsiteY42" fmla="*/ 57180 h 967493"/>
                <a:gd name="connsiteX43" fmla="*/ 875170 w 1367137"/>
                <a:gd name="connsiteY43" fmla="*/ 0 h 9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367137" h="967493">
                  <a:moveTo>
                    <a:pt x="875170" y="0"/>
                  </a:moveTo>
                  <a:cubicBezTo>
                    <a:pt x="910141" y="0"/>
                    <a:pt x="939284" y="23458"/>
                    <a:pt x="940741" y="52782"/>
                  </a:cubicBezTo>
                  <a:cubicBezTo>
                    <a:pt x="942198" y="68909"/>
                    <a:pt x="939284" y="83571"/>
                    <a:pt x="930541" y="95300"/>
                  </a:cubicBezTo>
                  <a:cubicBezTo>
                    <a:pt x="918884" y="111428"/>
                    <a:pt x="914513" y="120224"/>
                    <a:pt x="908684" y="136352"/>
                  </a:cubicBezTo>
                  <a:cubicBezTo>
                    <a:pt x="908684" y="136352"/>
                    <a:pt x="908684" y="136352"/>
                    <a:pt x="901398" y="162743"/>
                  </a:cubicBezTo>
                  <a:cubicBezTo>
                    <a:pt x="901398" y="162743"/>
                    <a:pt x="901398" y="162743"/>
                    <a:pt x="901398" y="331350"/>
                  </a:cubicBezTo>
                  <a:lnTo>
                    <a:pt x="1054757" y="331350"/>
                  </a:lnTo>
                  <a:lnTo>
                    <a:pt x="1054757" y="471137"/>
                  </a:lnTo>
                  <a:lnTo>
                    <a:pt x="1074553" y="470966"/>
                  </a:lnTo>
                  <a:cubicBezTo>
                    <a:pt x="1099330" y="470750"/>
                    <a:pt x="1138974" y="470406"/>
                    <a:pt x="1202403" y="469855"/>
                  </a:cubicBezTo>
                  <a:cubicBezTo>
                    <a:pt x="1202403" y="469855"/>
                    <a:pt x="1202403" y="469855"/>
                    <a:pt x="1231820" y="462512"/>
                  </a:cubicBezTo>
                  <a:cubicBezTo>
                    <a:pt x="1246529" y="456637"/>
                    <a:pt x="1255354" y="452231"/>
                    <a:pt x="1270062" y="441950"/>
                  </a:cubicBezTo>
                  <a:cubicBezTo>
                    <a:pt x="1281829" y="433138"/>
                    <a:pt x="1293595" y="428732"/>
                    <a:pt x="1308304" y="430201"/>
                  </a:cubicBezTo>
                  <a:cubicBezTo>
                    <a:pt x="1340662" y="430201"/>
                    <a:pt x="1367137" y="461043"/>
                    <a:pt x="1367137" y="497760"/>
                  </a:cubicBezTo>
                  <a:cubicBezTo>
                    <a:pt x="1367137" y="533009"/>
                    <a:pt x="1343604" y="560914"/>
                    <a:pt x="1312716" y="563851"/>
                  </a:cubicBezTo>
                  <a:cubicBezTo>
                    <a:pt x="1296537" y="565320"/>
                    <a:pt x="1283300" y="562383"/>
                    <a:pt x="1270062" y="553571"/>
                  </a:cubicBezTo>
                  <a:cubicBezTo>
                    <a:pt x="1253883" y="540352"/>
                    <a:pt x="1246529" y="535946"/>
                    <a:pt x="1228879" y="530072"/>
                  </a:cubicBezTo>
                  <a:cubicBezTo>
                    <a:pt x="1228879" y="530072"/>
                    <a:pt x="1228879" y="530072"/>
                    <a:pt x="1228879" y="531540"/>
                  </a:cubicBezTo>
                  <a:lnTo>
                    <a:pt x="1202403" y="524197"/>
                  </a:lnTo>
                  <a:cubicBezTo>
                    <a:pt x="1202403" y="524197"/>
                    <a:pt x="1202403" y="524197"/>
                    <a:pt x="1089089" y="524197"/>
                  </a:cubicBezTo>
                  <a:lnTo>
                    <a:pt x="1054757" y="524197"/>
                  </a:lnTo>
                  <a:lnTo>
                    <a:pt x="1054757" y="967493"/>
                  </a:lnTo>
                  <a:cubicBezTo>
                    <a:pt x="1054757" y="967493"/>
                    <a:pt x="1054757" y="967493"/>
                    <a:pt x="212712" y="967493"/>
                  </a:cubicBezTo>
                  <a:cubicBezTo>
                    <a:pt x="212712" y="967493"/>
                    <a:pt x="212712" y="967493"/>
                    <a:pt x="212712" y="935172"/>
                  </a:cubicBezTo>
                  <a:cubicBezTo>
                    <a:pt x="212712" y="935172"/>
                    <a:pt x="212712" y="935172"/>
                    <a:pt x="218580" y="913135"/>
                  </a:cubicBezTo>
                  <a:cubicBezTo>
                    <a:pt x="222980" y="901381"/>
                    <a:pt x="225914" y="895505"/>
                    <a:pt x="236183" y="883751"/>
                  </a:cubicBezTo>
                  <a:cubicBezTo>
                    <a:pt x="247919" y="867591"/>
                    <a:pt x="252320" y="849961"/>
                    <a:pt x="252320" y="829393"/>
                  </a:cubicBezTo>
                  <a:cubicBezTo>
                    <a:pt x="252320" y="783849"/>
                    <a:pt x="208311" y="745651"/>
                    <a:pt x="154033" y="745651"/>
                  </a:cubicBezTo>
                  <a:cubicBezTo>
                    <a:pt x="102688" y="745651"/>
                    <a:pt x="60146" y="779442"/>
                    <a:pt x="55745" y="823516"/>
                  </a:cubicBezTo>
                  <a:cubicBezTo>
                    <a:pt x="55745" y="824985"/>
                    <a:pt x="55745" y="824985"/>
                    <a:pt x="55745" y="826455"/>
                  </a:cubicBezTo>
                  <a:cubicBezTo>
                    <a:pt x="52811" y="847023"/>
                    <a:pt x="58679" y="866122"/>
                    <a:pt x="70415" y="883751"/>
                  </a:cubicBezTo>
                  <a:cubicBezTo>
                    <a:pt x="80684" y="896974"/>
                    <a:pt x="83618" y="902850"/>
                    <a:pt x="89486" y="917542"/>
                  </a:cubicBezTo>
                  <a:cubicBezTo>
                    <a:pt x="89486" y="917542"/>
                    <a:pt x="89486" y="917542"/>
                    <a:pt x="93886" y="935172"/>
                  </a:cubicBezTo>
                  <a:cubicBezTo>
                    <a:pt x="93886" y="935172"/>
                    <a:pt x="93886" y="935172"/>
                    <a:pt x="93886" y="967493"/>
                  </a:cubicBezTo>
                  <a:cubicBezTo>
                    <a:pt x="93886" y="967493"/>
                    <a:pt x="93886" y="967493"/>
                    <a:pt x="0" y="967493"/>
                  </a:cubicBezTo>
                  <a:cubicBezTo>
                    <a:pt x="0" y="967493"/>
                    <a:pt x="0" y="967493"/>
                    <a:pt x="0" y="331350"/>
                  </a:cubicBezTo>
                  <a:cubicBezTo>
                    <a:pt x="0" y="331350"/>
                    <a:pt x="0" y="331350"/>
                    <a:pt x="706605" y="331350"/>
                  </a:cubicBezTo>
                  <a:lnTo>
                    <a:pt x="848941" y="331350"/>
                  </a:lnTo>
                  <a:cubicBezTo>
                    <a:pt x="848941" y="331350"/>
                    <a:pt x="848941" y="331350"/>
                    <a:pt x="848941" y="162743"/>
                  </a:cubicBezTo>
                  <a:cubicBezTo>
                    <a:pt x="848941" y="162743"/>
                    <a:pt x="848941" y="162743"/>
                    <a:pt x="841655" y="133420"/>
                  </a:cubicBezTo>
                  <a:cubicBezTo>
                    <a:pt x="841655" y="133420"/>
                    <a:pt x="841655" y="133420"/>
                    <a:pt x="840198" y="133420"/>
                  </a:cubicBezTo>
                  <a:cubicBezTo>
                    <a:pt x="835827" y="118758"/>
                    <a:pt x="829998" y="109961"/>
                    <a:pt x="819798" y="95300"/>
                  </a:cubicBezTo>
                  <a:cubicBezTo>
                    <a:pt x="811056" y="83571"/>
                    <a:pt x="808141" y="71842"/>
                    <a:pt x="809598" y="57180"/>
                  </a:cubicBezTo>
                  <a:cubicBezTo>
                    <a:pt x="809598" y="24925"/>
                    <a:pt x="838741" y="0"/>
                    <a:pt x="875170"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2" name="Freeform 51"/>
            <p:cNvSpPr/>
            <p:nvPr/>
          </p:nvSpPr>
          <p:spPr bwMode="auto">
            <a:xfrm>
              <a:off x="3476772" y="2826574"/>
              <a:ext cx="1042111" cy="937140"/>
            </a:xfrm>
            <a:custGeom>
              <a:avLst/>
              <a:gdLst>
                <a:gd name="connsiteX0" fmla="*/ 740582 w 1042111"/>
                <a:gd name="connsiteY0" fmla="*/ 0 h 937140"/>
                <a:gd name="connsiteX1" fmla="*/ 806672 w 1042111"/>
                <a:gd name="connsiteY1" fmla="*/ 54289 h 937140"/>
                <a:gd name="connsiteX2" fmla="*/ 794923 w 1042111"/>
                <a:gd name="connsiteY2" fmla="*/ 96840 h 937140"/>
                <a:gd name="connsiteX3" fmla="*/ 772893 w 1042111"/>
                <a:gd name="connsiteY3" fmla="*/ 137923 h 937140"/>
                <a:gd name="connsiteX4" fmla="*/ 767018 w 1042111"/>
                <a:gd name="connsiteY4" fmla="*/ 162866 h 937140"/>
                <a:gd name="connsiteX5" fmla="*/ 767018 w 1042111"/>
                <a:gd name="connsiteY5" fmla="*/ 280821 h 937140"/>
                <a:gd name="connsiteX6" fmla="*/ 767018 w 1042111"/>
                <a:gd name="connsiteY6" fmla="*/ 302262 h 937140"/>
                <a:gd name="connsiteX7" fmla="*/ 833111 w 1042111"/>
                <a:gd name="connsiteY7" fmla="*/ 302262 h 937140"/>
                <a:gd name="connsiteX8" fmla="*/ 1042110 w 1042111"/>
                <a:gd name="connsiteY8" fmla="*/ 302262 h 937140"/>
                <a:gd name="connsiteX9" fmla="*/ 1042110 w 1042111"/>
                <a:gd name="connsiteY9" fmla="*/ 302263 h 937140"/>
                <a:gd name="connsiteX10" fmla="*/ 1042111 w 1042111"/>
                <a:gd name="connsiteY10" fmla="*/ 302262 h 937140"/>
                <a:gd name="connsiteX11" fmla="*/ 1042111 w 1042111"/>
                <a:gd name="connsiteY11" fmla="*/ 937140 h 937140"/>
                <a:gd name="connsiteX12" fmla="*/ 1042110 w 1042111"/>
                <a:gd name="connsiteY12" fmla="*/ 937140 h 937140"/>
                <a:gd name="connsiteX13" fmla="*/ 1040702 w 1042111"/>
                <a:gd name="connsiteY13" fmla="*/ 937140 h 937140"/>
                <a:gd name="connsiteX14" fmla="*/ 1040702 w 1042111"/>
                <a:gd name="connsiteY14" fmla="*/ 937140 h 937140"/>
                <a:gd name="connsiteX15" fmla="*/ 1030843 w 1042111"/>
                <a:gd name="connsiteY15" fmla="*/ 937140 h 937140"/>
                <a:gd name="connsiteX16" fmla="*/ 1030838 w 1042111"/>
                <a:gd name="connsiteY16" fmla="*/ 937140 h 937140"/>
                <a:gd name="connsiteX17" fmla="*/ 1004082 w 1042111"/>
                <a:gd name="connsiteY17" fmla="*/ 937140 h 937140"/>
                <a:gd name="connsiteX18" fmla="*/ 1004063 w 1042111"/>
                <a:gd name="connsiteY18" fmla="*/ 937140 h 937140"/>
                <a:gd name="connsiteX19" fmla="*/ 981723 w 1042111"/>
                <a:gd name="connsiteY19" fmla="*/ 937140 h 937140"/>
                <a:gd name="connsiteX20" fmla="*/ 981693 w 1042111"/>
                <a:gd name="connsiteY20" fmla="*/ 937140 h 937140"/>
                <a:gd name="connsiteX21" fmla="*/ 951970 w 1042111"/>
                <a:gd name="connsiteY21" fmla="*/ 937140 h 937140"/>
                <a:gd name="connsiteX22" fmla="*/ 951924 w 1042111"/>
                <a:gd name="connsiteY22" fmla="*/ 937140 h 937140"/>
                <a:gd name="connsiteX23" fmla="*/ 913766 w 1042111"/>
                <a:gd name="connsiteY23" fmla="*/ 937140 h 937140"/>
                <a:gd name="connsiteX24" fmla="*/ 913700 w 1042111"/>
                <a:gd name="connsiteY24" fmla="*/ 937140 h 937140"/>
                <a:gd name="connsiteX25" fmla="*/ 866055 w 1042111"/>
                <a:gd name="connsiteY25" fmla="*/ 937140 h 937140"/>
                <a:gd name="connsiteX26" fmla="*/ 865964 w 1042111"/>
                <a:gd name="connsiteY26" fmla="*/ 937140 h 937140"/>
                <a:gd name="connsiteX27" fmla="*/ 807781 w 1042111"/>
                <a:gd name="connsiteY27" fmla="*/ 937140 h 937140"/>
                <a:gd name="connsiteX28" fmla="*/ 807660 w 1042111"/>
                <a:gd name="connsiteY28" fmla="*/ 937140 h 937140"/>
                <a:gd name="connsiteX29" fmla="*/ 737887 w 1042111"/>
                <a:gd name="connsiteY29" fmla="*/ 937140 h 937140"/>
                <a:gd name="connsiteX30" fmla="*/ 737729 w 1042111"/>
                <a:gd name="connsiteY30" fmla="*/ 937140 h 937140"/>
                <a:gd name="connsiteX31" fmla="*/ 655316 w 1042111"/>
                <a:gd name="connsiteY31" fmla="*/ 937140 h 937140"/>
                <a:gd name="connsiteX32" fmla="*/ 655116 w 1042111"/>
                <a:gd name="connsiteY32" fmla="*/ 937140 h 937140"/>
                <a:gd name="connsiteX33" fmla="*/ 559014 w 1042111"/>
                <a:gd name="connsiteY33" fmla="*/ 937140 h 937140"/>
                <a:gd name="connsiteX34" fmla="*/ 558764 w 1042111"/>
                <a:gd name="connsiteY34" fmla="*/ 937140 h 937140"/>
                <a:gd name="connsiteX35" fmla="*/ 447923 w 1042111"/>
                <a:gd name="connsiteY35" fmla="*/ 937140 h 937140"/>
                <a:gd name="connsiteX36" fmla="*/ 447615 w 1042111"/>
                <a:gd name="connsiteY36" fmla="*/ 937140 h 937140"/>
                <a:gd name="connsiteX37" fmla="*/ 320987 w 1042111"/>
                <a:gd name="connsiteY37" fmla="*/ 937140 h 937140"/>
                <a:gd name="connsiteX38" fmla="*/ 320613 w 1042111"/>
                <a:gd name="connsiteY38" fmla="*/ 937140 h 937140"/>
                <a:gd name="connsiteX39" fmla="*/ 325012 w 1042111"/>
                <a:gd name="connsiteY39" fmla="*/ 831327 h 937140"/>
                <a:gd name="connsiteX40" fmla="*/ 323202 w 1042111"/>
                <a:gd name="connsiteY40" fmla="*/ 777915 h 937140"/>
                <a:gd name="connsiteX41" fmla="*/ 319975 w 1042111"/>
                <a:gd name="connsiteY41" fmla="*/ 753187 h 937140"/>
                <a:gd name="connsiteX42" fmla="*/ 314183 w 1042111"/>
                <a:gd name="connsiteY42" fmla="*/ 721555 h 937140"/>
                <a:gd name="connsiteX43" fmla="*/ 308725 w 1042111"/>
                <a:gd name="connsiteY43" fmla="*/ 703337 h 937140"/>
                <a:gd name="connsiteX44" fmla="*/ 290823 w 1042111"/>
                <a:gd name="connsiteY44" fmla="*/ 670540 h 937140"/>
                <a:gd name="connsiteX45" fmla="*/ 288351 w 1042111"/>
                <a:gd name="connsiteY45" fmla="*/ 666729 h 937140"/>
                <a:gd name="connsiteX46" fmla="*/ 288618 w 1042111"/>
                <a:gd name="connsiteY46" fmla="*/ 666600 h 937140"/>
                <a:gd name="connsiteX47" fmla="*/ 201785 w 1042111"/>
                <a:gd name="connsiteY47" fmla="*/ 576095 h 937140"/>
                <a:gd name="connsiteX48" fmla="*/ 0 w 1042111"/>
                <a:gd name="connsiteY48" fmla="*/ 302262 h 937140"/>
                <a:gd name="connsiteX49" fmla="*/ 290208 w 1042111"/>
                <a:gd name="connsiteY49" fmla="*/ 302262 h 937140"/>
                <a:gd name="connsiteX50" fmla="*/ 290208 w 1042111"/>
                <a:gd name="connsiteY50" fmla="*/ 325776 h 937140"/>
                <a:gd name="connsiteX51" fmla="*/ 284345 w 1042111"/>
                <a:gd name="connsiteY51" fmla="*/ 349290 h 937140"/>
                <a:gd name="connsiteX52" fmla="*/ 266757 w 1042111"/>
                <a:gd name="connsiteY52" fmla="*/ 378683 h 937140"/>
                <a:gd name="connsiteX53" fmla="*/ 250634 w 1042111"/>
                <a:gd name="connsiteY53" fmla="*/ 431589 h 937140"/>
                <a:gd name="connsiteX54" fmla="*/ 348836 w 1042111"/>
                <a:gd name="connsiteY54" fmla="*/ 516827 h 937140"/>
                <a:gd name="connsiteX55" fmla="*/ 447037 w 1042111"/>
                <a:gd name="connsiteY55" fmla="*/ 438937 h 937140"/>
                <a:gd name="connsiteX56" fmla="*/ 447037 w 1042111"/>
                <a:gd name="connsiteY56" fmla="*/ 437468 h 937140"/>
                <a:gd name="connsiteX57" fmla="*/ 447037 w 1042111"/>
                <a:gd name="connsiteY57" fmla="*/ 435998 h 937140"/>
                <a:gd name="connsiteX58" fmla="*/ 432380 w 1042111"/>
                <a:gd name="connsiteY58" fmla="*/ 378683 h 937140"/>
                <a:gd name="connsiteX59" fmla="*/ 413326 w 1042111"/>
                <a:gd name="connsiteY59" fmla="*/ 344881 h 937140"/>
                <a:gd name="connsiteX60" fmla="*/ 408929 w 1042111"/>
                <a:gd name="connsiteY60" fmla="*/ 325776 h 937140"/>
                <a:gd name="connsiteX61" fmla="*/ 408929 w 1042111"/>
                <a:gd name="connsiteY61" fmla="*/ 302262 h 937140"/>
                <a:gd name="connsiteX62" fmla="*/ 676053 w 1042111"/>
                <a:gd name="connsiteY62" fmla="*/ 302262 h 937140"/>
                <a:gd name="connsiteX63" fmla="*/ 712677 w 1042111"/>
                <a:gd name="connsiteY63" fmla="*/ 302262 h 937140"/>
                <a:gd name="connsiteX64" fmla="*/ 712677 w 1042111"/>
                <a:gd name="connsiteY64" fmla="*/ 295952 h 937140"/>
                <a:gd name="connsiteX65" fmla="*/ 712677 w 1042111"/>
                <a:gd name="connsiteY65" fmla="*/ 162866 h 937140"/>
                <a:gd name="connsiteX66" fmla="*/ 705334 w 1042111"/>
                <a:gd name="connsiteY66" fmla="*/ 134988 h 937140"/>
                <a:gd name="connsiteX67" fmla="*/ 683304 w 1042111"/>
                <a:gd name="connsiteY67" fmla="*/ 96840 h 937140"/>
                <a:gd name="connsiteX68" fmla="*/ 673023 w 1042111"/>
                <a:gd name="connsiteY68" fmla="*/ 57223 h 937140"/>
                <a:gd name="connsiteX69" fmla="*/ 740582 w 1042111"/>
                <a:gd name="connsiteY69" fmla="*/ 0 h 93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042111" h="937140">
                  <a:moveTo>
                    <a:pt x="740582" y="0"/>
                  </a:moveTo>
                  <a:cubicBezTo>
                    <a:pt x="775830" y="0"/>
                    <a:pt x="803735" y="23476"/>
                    <a:pt x="806672" y="54289"/>
                  </a:cubicBezTo>
                  <a:cubicBezTo>
                    <a:pt x="808141" y="70429"/>
                    <a:pt x="805204" y="83634"/>
                    <a:pt x="794923" y="96840"/>
                  </a:cubicBezTo>
                  <a:cubicBezTo>
                    <a:pt x="783174" y="111512"/>
                    <a:pt x="778768" y="120316"/>
                    <a:pt x="772893" y="137923"/>
                  </a:cubicBezTo>
                  <a:lnTo>
                    <a:pt x="767018" y="162866"/>
                  </a:lnTo>
                  <a:cubicBezTo>
                    <a:pt x="767018" y="162866"/>
                    <a:pt x="767018" y="162866"/>
                    <a:pt x="767018" y="280821"/>
                  </a:cubicBezTo>
                  <a:lnTo>
                    <a:pt x="767018" y="302262"/>
                  </a:lnTo>
                  <a:lnTo>
                    <a:pt x="833111" y="302262"/>
                  </a:lnTo>
                  <a:cubicBezTo>
                    <a:pt x="893708" y="302262"/>
                    <a:pt x="962963" y="302262"/>
                    <a:pt x="1042110" y="302262"/>
                  </a:cubicBezTo>
                  <a:lnTo>
                    <a:pt x="1042110" y="302263"/>
                  </a:lnTo>
                  <a:lnTo>
                    <a:pt x="1042111" y="302262"/>
                  </a:lnTo>
                  <a:cubicBezTo>
                    <a:pt x="1042111" y="302262"/>
                    <a:pt x="1042111" y="302262"/>
                    <a:pt x="1042111" y="937140"/>
                  </a:cubicBezTo>
                  <a:lnTo>
                    <a:pt x="1042110" y="937140"/>
                  </a:lnTo>
                  <a:lnTo>
                    <a:pt x="1040702" y="937140"/>
                  </a:lnTo>
                  <a:lnTo>
                    <a:pt x="1040702" y="937140"/>
                  </a:lnTo>
                  <a:lnTo>
                    <a:pt x="1030843" y="937140"/>
                  </a:lnTo>
                  <a:lnTo>
                    <a:pt x="1030838" y="937140"/>
                  </a:lnTo>
                  <a:lnTo>
                    <a:pt x="1004082" y="937140"/>
                  </a:lnTo>
                  <a:lnTo>
                    <a:pt x="1004063" y="937140"/>
                  </a:lnTo>
                  <a:lnTo>
                    <a:pt x="981723" y="937140"/>
                  </a:lnTo>
                  <a:lnTo>
                    <a:pt x="981693" y="937140"/>
                  </a:lnTo>
                  <a:lnTo>
                    <a:pt x="951970" y="937140"/>
                  </a:lnTo>
                  <a:lnTo>
                    <a:pt x="951924" y="937140"/>
                  </a:lnTo>
                  <a:lnTo>
                    <a:pt x="913766" y="937140"/>
                  </a:lnTo>
                  <a:lnTo>
                    <a:pt x="913700" y="937140"/>
                  </a:lnTo>
                  <a:lnTo>
                    <a:pt x="866055" y="937140"/>
                  </a:lnTo>
                  <a:lnTo>
                    <a:pt x="865964" y="937140"/>
                  </a:lnTo>
                  <a:lnTo>
                    <a:pt x="807781" y="937140"/>
                  </a:lnTo>
                  <a:lnTo>
                    <a:pt x="807660" y="937140"/>
                  </a:lnTo>
                  <a:lnTo>
                    <a:pt x="737887" y="937140"/>
                  </a:lnTo>
                  <a:lnTo>
                    <a:pt x="737729" y="937140"/>
                  </a:lnTo>
                  <a:lnTo>
                    <a:pt x="655316" y="937140"/>
                  </a:lnTo>
                  <a:lnTo>
                    <a:pt x="655116" y="937140"/>
                  </a:lnTo>
                  <a:lnTo>
                    <a:pt x="559014" y="937140"/>
                  </a:lnTo>
                  <a:lnTo>
                    <a:pt x="558764" y="937140"/>
                  </a:lnTo>
                  <a:lnTo>
                    <a:pt x="447923" y="937140"/>
                  </a:lnTo>
                  <a:lnTo>
                    <a:pt x="447615" y="937140"/>
                  </a:lnTo>
                  <a:lnTo>
                    <a:pt x="320987" y="937140"/>
                  </a:lnTo>
                  <a:lnTo>
                    <a:pt x="320613" y="937140"/>
                  </a:lnTo>
                  <a:cubicBezTo>
                    <a:pt x="323546" y="900400"/>
                    <a:pt x="325012" y="865129"/>
                    <a:pt x="325012" y="831327"/>
                  </a:cubicBezTo>
                  <a:cubicBezTo>
                    <a:pt x="325012" y="812589"/>
                    <a:pt x="324462" y="794678"/>
                    <a:pt x="323202" y="777915"/>
                  </a:cubicBezTo>
                  <a:lnTo>
                    <a:pt x="319975" y="753187"/>
                  </a:lnTo>
                  <a:lnTo>
                    <a:pt x="314183" y="721555"/>
                  </a:lnTo>
                  <a:lnTo>
                    <a:pt x="308725" y="703337"/>
                  </a:lnTo>
                  <a:lnTo>
                    <a:pt x="290823" y="670540"/>
                  </a:lnTo>
                  <a:lnTo>
                    <a:pt x="288351" y="666729"/>
                  </a:lnTo>
                  <a:lnTo>
                    <a:pt x="288618" y="666600"/>
                  </a:lnTo>
                  <a:lnTo>
                    <a:pt x="201785" y="576095"/>
                  </a:lnTo>
                  <a:cubicBezTo>
                    <a:pt x="120095" y="485230"/>
                    <a:pt x="53864" y="393746"/>
                    <a:pt x="0" y="302262"/>
                  </a:cubicBezTo>
                  <a:cubicBezTo>
                    <a:pt x="0" y="302262"/>
                    <a:pt x="0" y="302262"/>
                    <a:pt x="290208" y="302262"/>
                  </a:cubicBezTo>
                  <a:cubicBezTo>
                    <a:pt x="290208" y="302262"/>
                    <a:pt x="290208" y="302262"/>
                    <a:pt x="290208" y="325776"/>
                  </a:cubicBezTo>
                  <a:cubicBezTo>
                    <a:pt x="290208" y="325776"/>
                    <a:pt x="290208" y="325776"/>
                    <a:pt x="284345" y="349290"/>
                  </a:cubicBezTo>
                  <a:cubicBezTo>
                    <a:pt x="279948" y="359578"/>
                    <a:pt x="277016" y="366926"/>
                    <a:pt x="266757" y="378683"/>
                  </a:cubicBezTo>
                  <a:cubicBezTo>
                    <a:pt x="255031" y="394849"/>
                    <a:pt x="250634" y="412484"/>
                    <a:pt x="250634" y="431589"/>
                  </a:cubicBezTo>
                  <a:cubicBezTo>
                    <a:pt x="250634" y="478617"/>
                    <a:pt x="294605" y="516827"/>
                    <a:pt x="348836" y="516827"/>
                  </a:cubicBezTo>
                  <a:cubicBezTo>
                    <a:pt x="401601" y="516827"/>
                    <a:pt x="442640" y="483026"/>
                    <a:pt x="447037" y="438937"/>
                  </a:cubicBezTo>
                  <a:cubicBezTo>
                    <a:pt x="447037" y="438937"/>
                    <a:pt x="447037" y="438937"/>
                    <a:pt x="447037" y="437468"/>
                  </a:cubicBezTo>
                  <a:cubicBezTo>
                    <a:pt x="447037" y="437468"/>
                    <a:pt x="447037" y="437468"/>
                    <a:pt x="447037" y="435998"/>
                  </a:cubicBezTo>
                  <a:cubicBezTo>
                    <a:pt x="449969" y="413954"/>
                    <a:pt x="444106" y="396318"/>
                    <a:pt x="432380" y="378683"/>
                  </a:cubicBezTo>
                  <a:cubicBezTo>
                    <a:pt x="422120" y="365456"/>
                    <a:pt x="419189" y="359578"/>
                    <a:pt x="413326" y="344881"/>
                  </a:cubicBezTo>
                  <a:cubicBezTo>
                    <a:pt x="413326" y="344881"/>
                    <a:pt x="413326" y="344881"/>
                    <a:pt x="408929" y="325776"/>
                  </a:cubicBezTo>
                  <a:cubicBezTo>
                    <a:pt x="408929" y="325776"/>
                    <a:pt x="408929" y="325776"/>
                    <a:pt x="408929" y="302262"/>
                  </a:cubicBezTo>
                  <a:cubicBezTo>
                    <a:pt x="408929" y="302262"/>
                    <a:pt x="408929" y="302262"/>
                    <a:pt x="676053" y="302262"/>
                  </a:cubicBezTo>
                  <a:lnTo>
                    <a:pt x="712677" y="302262"/>
                  </a:lnTo>
                  <a:lnTo>
                    <a:pt x="712677" y="295952"/>
                  </a:lnTo>
                  <a:cubicBezTo>
                    <a:pt x="712677" y="270160"/>
                    <a:pt x="712677" y="228893"/>
                    <a:pt x="712677" y="162866"/>
                  </a:cubicBezTo>
                  <a:cubicBezTo>
                    <a:pt x="712677" y="162866"/>
                    <a:pt x="712677" y="162866"/>
                    <a:pt x="705334" y="134988"/>
                  </a:cubicBezTo>
                  <a:cubicBezTo>
                    <a:pt x="699459" y="120316"/>
                    <a:pt x="695053" y="111512"/>
                    <a:pt x="683304" y="96840"/>
                  </a:cubicBezTo>
                  <a:cubicBezTo>
                    <a:pt x="675960" y="85101"/>
                    <a:pt x="671554" y="71896"/>
                    <a:pt x="673023" y="57223"/>
                  </a:cubicBezTo>
                  <a:cubicBezTo>
                    <a:pt x="673023" y="26411"/>
                    <a:pt x="703865" y="0"/>
                    <a:pt x="740582"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3" name="Freeform 52"/>
            <p:cNvSpPr/>
            <p:nvPr/>
          </p:nvSpPr>
          <p:spPr bwMode="auto">
            <a:xfrm>
              <a:off x="5224583" y="2099374"/>
              <a:ext cx="918170" cy="923229"/>
            </a:xfrm>
            <a:custGeom>
              <a:avLst/>
              <a:gdLst>
                <a:gd name="connsiteX0" fmla="*/ 155558 w 918170"/>
                <a:gd name="connsiteY0" fmla="*/ 0 h 923229"/>
                <a:gd name="connsiteX1" fmla="*/ 221129 w 918170"/>
                <a:gd name="connsiteY1" fmla="*/ 52846 h 923229"/>
                <a:gd name="connsiteX2" fmla="*/ 210929 w 918170"/>
                <a:gd name="connsiteY2" fmla="*/ 95417 h 923229"/>
                <a:gd name="connsiteX3" fmla="*/ 187615 w 918170"/>
                <a:gd name="connsiteY3" fmla="*/ 136520 h 923229"/>
                <a:gd name="connsiteX4" fmla="*/ 189072 w 918170"/>
                <a:gd name="connsiteY4" fmla="*/ 136520 h 923229"/>
                <a:gd name="connsiteX5" fmla="*/ 181786 w 918170"/>
                <a:gd name="connsiteY5" fmla="*/ 162943 h 923229"/>
                <a:gd name="connsiteX6" fmla="*/ 181786 w 918170"/>
                <a:gd name="connsiteY6" fmla="*/ 274068 h 923229"/>
                <a:gd name="connsiteX7" fmla="*/ 181786 w 918170"/>
                <a:gd name="connsiteY7" fmla="*/ 287086 h 923229"/>
                <a:gd name="connsiteX8" fmla="*/ 229728 w 918170"/>
                <a:gd name="connsiteY8" fmla="*/ 287086 h 923229"/>
                <a:gd name="connsiteX9" fmla="*/ 706962 w 918170"/>
                <a:gd name="connsiteY9" fmla="*/ 287086 h 923229"/>
                <a:gd name="connsiteX10" fmla="*/ 684961 w 918170"/>
                <a:gd name="connsiteY10" fmla="*/ 391396 h 923229"/>
                <a:gd name="connsiteX11" fmla="*/ 918170 w 918170"/>
                <a:gd name="connsiteY11" fmla="*/ 923229 h 923229"/>
                <a:gd name="connsiteX12" fmla="*/ 573490 w 918170"/>
                <a:gd name="connsiteY12" fmla="*/ 923229 h 923229"/>
                <a:gd name="connsiteX13" fmla="*/ 573490 w 918170"/>
                <a:gd name="connsiteY13" fmla="*/ 879155 h 923229"/>
                <a:gd name="connsiteX14" fmla="*/ 579357 w 918170"/>
                <a:gd name="connsiteY14" fmla="*/ 857117 h 923229"/>
                <a:gd name="connsiteX15" fmla="*/ 596957 w 918170"/>
                <a:gd name="connsiteY15" fmla="*/ 826265 h 923229"/>
                <a:gd name="connsiteX16" fmla="*/ 613091 w 918170"/>
                <a:gd name="connsiteY16" fmla="*/ 773376 h 923229"/>
                <a:gd name="connsiteX17" fmla="*/ 514821 w 918170"/>
                <a:gd name="connsiteY17" fmla="*/ 688165 h 923229"/>
                <a:gd name="connsiteX18" fmla="*/ 416550 w 918170"/>
                <a:gd name="connsiteY18" fmla="*/ 766030 h 923229"/>
                <a:gd name="connsiteX19" fmla="*/ 416550 w 918170"/>
                <a:gd name="connsiteY19" fmla="*/ 767499 h 923229"/>
                <a:gd name="connsiteX20" fmla="*/ 416550 w 918170"/>
                <a:gd name="connsiteY20" fmla="*/ 768968 h 923229"/>
                <a:gd name="connsiteX21" fmla="*/ 431217 w 918170"/>
                <a:gd name="connsiteY21" fmla="*/ 826265 h 923229"/>
                <a:gd name="connsiteX22" fmla="*/ 450285 w 918170"/>
                <a:gd name="connsiteY22" fmla="*/ 860056 h 923229"/>
                <a:gd name="connsiteX23" fmla="*/ 454685 w 918170"/>
                <a:gd name="connsiteY23" fmla="*/ 879155 h 923229"/>
                <a:gd name="connsiteX24" fmla="*/ 454685 w 918170"/>
                <a:gd name="connsiteY24" fmla="*/ 923229 h 923229"/>
                <a:gd name="connsiteX25" fmla="*/ 0 w 918170"/>
                <a:gd name="connsiteY25" fmla="*/ 923229 h 923229"/>
                <a:gd name="connsiteX26" fmla="*/ 0 w 918170"/>
                <a:gd name="connsiteY26" fmla="*/ 511866 h 923229"/>
                <a:gd name="connsiteX27" fmla="*/ 41068 w 918170"/>
                <a:gd name="connsiteY27" fmla="*/ 511866 h 923229"/>
                <a:gd name="connsiteX28" fmla="*/ 64536 w 918170"/>
                <a:gd name="connsiteY28" fmla="*/ 517743 h 923229"/>
                <a:gd name="connsiteX29" fmla="*/ 93871 w 918170"/>
                <a:gd name="connsiteY29" fmla="*/ 535373 h 923229"/>
                <a:gd name="connsiteX30" fmla="*/ 146673 w 918170"/>
                <a:gd name="connsiteY30" fmla="*/ 551534 h 923229"/>
                <a:gd name="connsiteX31" fmla="*/ 231743 w 918170"/>
                <a:gd name="connsiteY31" fmla="*/ 453100 h 923229"/>
                <a:gd name="connsiteX32" fmla="*/ 154006 w 918170"/>
                <a:gd name="connsiteY32" fmla="*/ 354667 h 923229"/>
                <a:gd name="connsiteX33" fmla="*/ 151073 w 918170"/>
                <a:gd name="connsiteY33" fmla="*/ 354667 h 923229"/>
                <a:gd name="connsiteX34" fmla="*/ 93871 w 918170"/>
                <a:gd name="connsiteY34" fmla="*/ 369359 h 923229"/>
                <a:gd name="connsiteX35" fmla="*/ 60135 w 918170"/>
                <a:gd name="connsiteY35" fmla="*/ 388458 h 923229"/>
                <a:gd name="connsiteX36" fmla="*/ 41068 w 918170"/>
                <a:gd name="connsiteY36" fmla="*/ 392865 h 923229"/>
                <a:gd name="connsiteX37" fmla="*/ 0 w 918170"/>
                <a:gd name="connsiteY37" fmla="*/ 392865 h 923229"/>
                <a:gd name="connsiteX38" fmla="*/ 0 w 918170"/>
                <a:gd name="connsiteY38" fmla="*/ 287086 h 923229"/>
                <a:gd name="connsiteX39" fmla="*/ 125824 w 918170"/>
                <a:gd name="connsiteY39" fmla="*/ 287086 h 923229"/>
                <a:gd name="connsiteX40" fmla="*/ 128963 w 918170"/>
                <a:gd name="connsiteY40" fmla="*/ 287086 h 923229"/>
                <a:gd name="connsiteX41" fmla="*/ 128715 w 918170"/>
                <a:gd name="connsiteY41" fmla="*/ 258841 h 923229"/>
                <a:gd name="connsiteX42" fmla="*/ 127872 w 918170"/>
                <a:gd name="connsiteY42" fmla="*/ 162943 h 923229"/>
                <a:gd name="connsiteX43" fmla="*/ 120586 w 918170"/>
                <a:gd name="connsiteY43" fmla="*/ 133584 h 923229"/>
                <a:gd name="connsiteX44" fmla="*/ 100186 w 918170"/>
                <a:gd name="connsiteY44" fmla="*/ 95417 h 923229"/>
                <a:gd name="connsiteX45" fmla="*/ 88529 w 918170"/>
                <a:gd name="connsiteY45" fmla="*/ 57250 h 923229"/>
                <a:gd name="connsiteX46" fmla="*/ 155558 w 918170"/>
                <a:gd name="connsiteY46" fmla="*/ 0 h 923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18170" h="923229">
                  <a:moveTo>
                    <a:pt x="155558" y="0"/>
                  </a:moveTo>
                  <a:cubicBezTo>
                    <a:pt x="190529" y="0"/>
                    <a:pt x="218215" y="23487"/>
                    <a:pt x="221129" y="52846"/>
                  </a:cubicBezTo>
                  <a:cubicBezTo>
                    <a:pt x="222586" y="70462"/>
                    <a:pt x="219672" y="83673"/>
                    <a:pt x="210929" y="95417"/>
                  </a:cubicBezTo>
                  <a:cubicBezTo>
                    <a:pt x="199272" y="111564"/>
                    <a:pt x="193443" y="120372"/>
                    <a:pt x="187615" y="136520"/>
                  </a:cubicBezTo>
                  <a:cubicBezTo>
                    <a:pt x="187615" y="136520"/>
                    <a:pt x="187615" y="136520"/>
                    <a:pt x="189072" y="136520"/>
                  </a:cubicBezTo>
                  <a:lnTo>
                    <a:pt x="181786" y="162943"/>
                  </a:lnTo>
                  <a:cubicBezTo>
                    <a:pt x="181786" y="162943"/>
                    <a:pt x="181786" y="162943"/>
                    <a:pt x="181786" y="274068"/>
                  </a:cubicBezTo>
                  <a:lnTo>
                    <a:pt x="181786" y="287086"/>
                  </a:lnTo>
                  <a:lnTo>
                    <a:pt x="229728" y="287086"/>
                  </a:lnTo>
                  <a:cubicBezTo>
                    <a:pt x="334150" y="287086"/>
                    <a:pt x="486036" y="287086"/>
                    <a:pt x="706962" y="287086"/>
                  </a:cubicBezTo>
                  <a:cubicBezTo>
                    <a:pt x="696695" y="353198"/>
                    <a:pt x="683494" y="364951"/>
                    <a:pt x="684961" y="391396"/>
                  </a:cubicBezTo>
                  <a:cubicBezTo>
                    <a:pt x="692295" y="536842"/>
                    <a:pt x="918170" y="923229"/>
                    <a:pt x="918170" y="923229"/>
                  </a:cubicBezTo>
                  <a:cubicBezTo>
                    <a:pt x="918170" y="923229"/>
                    <a:pt x="918170" y="923229"/>
                    <a:pt x="573490" y="923229"/>
                  </a:cubicBezTo>
                  <a:cubicBezTo>
                    <a:pt x="573490" y="923229"/>
                    <a:pt x="573490" y="923229"/>
                    <a:pt x="573490" y="879155"/>
                  </a:cubicBezTo>
                  <a:cubicBezTo>
                    <a:pt x="573490" y="879155"/>
                    <a:pt x="573490" y="879155"/>
                    <a:pt x="579357" y="857117"/>
                  </a:cubicBezTo>
                  <a:cubicBezTo>
                    <a:pt x="583757" y="845364"/>
                    <a:pt x="586690" y="839487"/>
                    <a:pt x="596957" y="826265"/>
                  </a:cubicBezTo>
                  <a:cubicBezTo>
                    <a:pt x="608691" y="810104"/>
                    <a:pt x="613091" y="792475"/>
                    <a:pt x="613091" y="773376"/>
                  </a:cubicBezTo>
                  <a:cubicBezTo>
                    <a:pt x="613091" y="726363"/>
                    <a:pt x="569090" y="688165"/>
                    <a:pt x="514821" y="688165"/>
                  </a:cubicBezTo>
                  <a:cubicBezTo>
                    <a:pt x="462019" y="688165"/>
                    <a:pt x="420950" y="721955"/>
                    <a:pt x="416550" y="766030"/>
                  </a:cubicBezTo>
                  <a:cubicBezTo>
                    <a:pt x="416550" y="766030"/>
                    <a:pt x="416550" y="766030"/>
                    <a:pt x="416550" y="767499"/>
                  </a:cubicBezTo>
                  <a:cubicBezTo>
                    <a:pt x="416550" y="767499"/>
                    <a:pt x="416550" y="768968"/>
                    <a:pt x="416550" y="768968"/>
                  </a:cubicBezTo>
                  <a:cubicBezTo>
                    <a:pt x="413617" y="791005"/>
                    <a:pt x="419484" y="808635"/>
                    <a:pt x="431217" y="826265"/>
                  </a:cubicBezTo>
                  <a:cubicBezTo>
                    <a:pt x="441485" y="839487"/>
                    <a:pt x="444418" y="846833"/>
                    <a:pt x="450285" y="860056"/>
                  </a:cubicBezTo>
                  <a:lnTo>
                    <a:pt x="454685" y="879155"/>
                  </a:lnTo>
                  <a:cubicBezTo>
                    <a:pt x="454685" y="879155"/>
                    <a:pt x="454685" y="879155"/>
                    <a:pt x="454685" y="923229"/>
                  </a:cubicBezTo>
                  <a:cubicBezTo>
                    <a:pt x="454685" y="923229"/>
                    <a:pt x="454685" y="923229"/>
                    <a:pt x="0" y="923229"/>
                  </a:cubicBezTo>
                  <a:cubicBezTo>
                    <a:pt x="0" y="923229"/>
                    <a:pt x="0" y="923229"/>
                    <a:pt x="0" y="511866"/>
                  </a:cubicBezTo>
                  <a:cubicBezTo>
                    <a:pt x="0" y="511866"/>
                    <a:pt x="0" y="511866"/>
                    <a:pt x="41068" y="511866"/>
                  </a:cubicBezTo>
                  <a:cubicBezTo>
                    <a:pt x="41068" y="511866"/>
                    <a:pt x="41068" y="511866"/>
                    <a:pt x="64536" y="517743"/>
                  </a:cubicBezTo>
                  <a:cubicBezTo>
                    <a:pt x="76269" y="522151"/>
                    <a:pt x="82136" y="526558"/>
                    <a:pt x="93871" y="535373"/>
                  </a:cubicBezTo>
                  <a:cubicBezTo>
                    <a:pt x="110005" y="547126"/>
                    <a:pt x="127605" y="551534"/>
                    <a:pt x="146673" y="551534"/>
                  </a:cubicBezTo>
                  <a:cubicBezTo>
                    <a:pt x="193608" y="551534"/>
                    <a:pt x="231743" y="507459"/>
                    <a:pt x="231743" y="453100"/>
                  </a:cubicBezTo>
                  <a:cubicBezTo>
                    <a:pt x="231743" y="401680"/>
                    <a:pt x="198008" y="359075"/>
                    <a:pt x="154006" y="354667"/>
                  </a:cubicBezTo>
                  <a:cubicBezTo>
                    <a:pt x="152540" y="354667"/>
                    <a:pt x="152540" y="354667"/>
                    <a:pt x="151073" y="354667"/>
                  </a:cubicBezTo>
                  <a:cubicBezTo>
                    <a:pt x="130539" y="351729"/>
                    <a:pt x="111471" y="357605"/>
                    <a:pt x="93871" y="369359"/>
                  </a:cubicBezTo>
                  <a:cubicBezTo>
                    <a:pt x="80670" y="379643"/>
                    <a:pt x="74803" y="382581"/>
                    <a:pt x="60135" y="388458"/>
                  </a:cubicBezTo>
                  <a:cubicBezTo>
                    <a:pt x="60135" y="388458"/>
                    <a:pt x="60135" y="388458"/>
                    <a:pt x="41068" y="392865"/>
                  </a:cubicBezTo>
                  <a:cubicBezTo>
                    <a:pt x="41068" y="392865"/>
                    <a:pt x="41068" y="392865"/>
                    <a:pt x="0" y="392865"/>
                  </a:cubicBezTo>
                  <a:cubicBezTo>
                    <a:pt x="0" y="392865"/>
                    <a:pt x="0" y="392865"/>
                    <a:pt x="0" y="287086"/>
                  </a:cubicBezTo>
                  <a:cubicBezTo>
                    <a:pt x="0" y="287086"/>
                    <a:pt x="0" y="287086"/>
                    <a:pt x="125824" y="287086"/>
                  </a:cubicBezTo>
                  <a:lnTo>
                    <a:pt x="128963" y="287086"/>
                  </a:lnTo>
                  <a:lnTo>
                    <a:pt x="128715" y="258841"/>
                  </a:lnTo>
                  <a:cubicBezTo>
                    <a:pt x="128510" y="235514"/>
                    <a:pt x="128237" y="204412"/>
                    <a:pt x="127872" y="162943"/>
                  </a:cubicBezTo>
                  <a:cubicBezTo>
                    <a:pt x="127872" y="162943"/>
                    <a:pt x="127872" y="162943"/>
                    <a:pt x="120586" y="133584"/>
                  </a:cubicBezTo>
                  <a:cubicBezTo>
                    <a:pt x="114758" y="118904"/>
                    <a:pt x="110386" y="110096"/>
                    <a:pt x="100186" y="95417"/>
                  </a:cubicBezTo>
                  <a:cubicBezTo>
                    <a:pt x="91444" y="83673"/>
                    <a:pt x="88529" y="71930"/>
                    <a:pt x="88529" y="57250"/>
                  </a:cubicBezTo>
                  <a:cubicBezTo>
                    <a:pt x="88529" y="24955"/>
                    <a:pt x="119129" y="0"/>
                    <a:pt x="155558"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4" name="Freeform 53"/>
            <p:cNvSpPr/>
            <p:nvPr/>
          </p:nvSpPr>
          <p:spPr bwMode="auto">
            <a:xfrm>
              <a:off x="4626382" y="2815192"/>
              <a:ext cx="1541665" cy="1253315"/>
            </a:xfrm>
            <a:custGeom>
              <a:avLst/>
              <a:gdLst>
                <a:gd name="connsiteX0" fmla="*/ 1113667 w 1541665"/>
                <a:gd name="connsiteY0" fmla="*/ 0 h 1253315"/>
                <a:gd name="connsiteX1" fmla="*/ 1179758 w 1541665"/>
                <a:gd name="connsiteY1" fmla="*/ 52768 h 1253315"/>
                <a:gd name="connsiteX2" fmla="*/ 1168008 w 1541665"/>
                <a:gd name="connsiteY2" fmla="*/ 95275 h 1253315"/>
                <a:gd name="connsiteX3" fmla="*/ 1145978 w 1541665"/>
                <a:gd name="connsiteY3" fmla="*/ 136317 h 1253315"/>
                <a:gd name="connsiteX4" fmla="*/ 1140103 w 1541665"/>
                <a:gd name="connsiteY4" fmla="*/ 162701 h 1253315"/>
                <a:gd name="connsiteX5" fmla="*/ 1139119 w 1541665"/>
                <a:gd name="connsiteY5" fmla="*/ 288392 h 1253315"/>
                <a:gd name="connsiteX6" fmla="*/ 1138922 w 1541665"/>
                <a:gd name="connsiteY6" fmla="*/ 313644 h 1253315"/>
                <a:gd name="connsiteX7" fmla="*/ 1147451 w 1541665"/>
                <a:gd name="connsiteY7" fmla="*/ 313644 h 1253315"/>
                <a:gd name="connsiteX8" fmla="*/ 1541665 w 1541665"/>
                <a:gd name="connsiteY8" fmla="*/ 313644 h 1253315"/>
                <a:gd name="connsiteX9" fmla="*/ 1306968 w 1541665"/>
                <a:gd name="connsiteY9" fmla="*/ 406231 h 1253315"/>
                <a:gd name="connsiteX10" fmla="*/ 1292300 w 1541665"/>
                <a:gd name="connsiteY10" fmla="*/ 438562 h 1253315"/>
                <a:gd name="connsiteX11" fmla="*/ 1268830 w 1541665"/>
                <a:gd name="connsiteY11" fmla="*/ 512044 h 1253315"/>
                <a:gd name="connsiteX12" fmla="*/ 1301101 w 1541665"/>
                <a:gd name="connsiteY12" fmla="*/ 606100 h 1253315"/>
                <a:gd name="connsiteX13" fmla="*/ 1251228 w 1541665"/>
                <a:gd name="connsiteY13" fmla="*/ 700156 h 1253315"/>
                <a:gd name="connsiteX14" fmla="*/ 1276164 w 1541665"/>
                <a:gd name="connsiteY14" fmla="*/ 779515 h 1253315"/>
                <a:gd name="connsiteX15" fmla="*/ 1195487 w 1541665"/>
                <a:gd name="connsiteY15" fmla="*/ 850057 h 1253315"/>
                <a:gd name="connsiteX16" fmla="*/ 1194020 w 1541665"/>
                <a:gd name="connsiteY16" fmla="*/ 948522 h 1253315"/>
                <a:gd name="connsiteX17" fmla="*/ 1135346 w 1541665"/>
                <a:gd name="connsiteY17" fmla="*/ 948522 h 1253315"/>
                <a:gd name="connsiteX18" fmla="*/ 374753 w 1541665"/>
                <a:gd name="connsiteY18" fmla="*/ 948522 h 1253315"/>
                <a:gd name="connsiteX19" fmla="*/ 300344 w 1541665"/>
                <a:gd name="connsiteY19" fmla="*/ 948522 h 1253315"/>
                <a:gd name="connsiteX20" fmla="*/ 300344 w 1541665"/>
                <a:gd name="connsiteY20" fmla="*/ 962197 h 1253315"/>
                <a:gd name="connsiteX21" fmla="*/ 300344 w 1541665"/>
                <a:gd name="connsiteY21" fmla="*/ 1090671 h 1253315"/>
                <a:gd name="connsiteX22" fmla="*/ 307688 w 1541665"/>
                <a:gd name="connsiteY22" fmla="*/ 1119976 h 1253315"/>
                <a:gd name="connsiteX23" fmla="*/ 329718 w 1541665"/>
                <a:gd name="connsiteY23" fmla="*/ 1158073 h 1253315"/>
                <a:gd name="connsiteX24" fmla="*/ 339999 w 1541665"/>
                <a:gd name="connsiteY24" fmla="*/ 1196170 h 1253315"/>
                <a:gd name="connsiteX25" fmla="*/ 273908 w 1541665"/>
                <a:gd name="connsiteY25" fmla="*/ 1253315 h 1253315"/>
                <a:gd name="connsiteX26" fmla="*/ 207818 w 1541665"/>
                <a:gd name="connsiteY26" fmla="*/ 1200566 h 1253315"/>
                <a:gd name="connsiteX27" fmla="*/ 218098 w 1541665"/>
                <a:gd name="connsiteY27" fmla="*/ 1158073 h 1253315"/>
                <a:gd name="connsiteX28" fmla="*/ 240129 w 1541665"/>
                <a:gd name="connsiteY28" fmla="*/ 1117046 h 1253315"/>
                <a:gd name="connsiteX29" fmla="*/ 247472 w 1541665"/>
                <a:gd name="connsiteY29" fmla="*/ 1090671 h 1253315"/>
                <a:gd name="connsiteX30" fmla="*/ 247472 w 1541665"/>
                <a:gd name="connsiteY30" fmla="*/ 976804 h 1253315"/>
                <a:gd name="connsiteX31" fmla="*/ 247472 w 1541665"/>
                <a:gd name="connsiteY31" fmla="*/ 948522 h 1253315"/>
                <a:gd name="connsiteX32" fmla="*/ 199850 w 1541665"/>
                <a:gd name="connsiteY32" fmla="*/ 948522 h 1253315"/>
                <a:gd name="connsiteX33" fmla="*/ 0 w 1541665"/>
                <a:gd name="connsiteY33" fmla="*/ 948522 h 1253315"/>
                <a:gd name="connsiteX34" fmla="*/ 0 w 1541665"/>
                <a:gd name="connsiteY34" fmla="*/ 313644 h 1253315"/>
                <a:gd name="connsiteX35" fmla="*/ 274384 w 1541665"/>
                <a:gd name="connsiteY35" fmla="*/ 313644 h 1253315"/>
                <a:gd name="connsiteX36" fmla="*/ 295939 w 1541665"/>
                <a:gd name="connsiteY36" fmla="*/ 313644 h 1253315"/>
                <a:gd name="connsiteX37" fmla="*/ 376383 w 1541665"/>
                <a:gd name="connsiteY37" fmla="*/ 313644 h 1253315"/>
                <a:gd name="connsiteX38" fmla="*/ 978449 w 1541665"/>
                <a:gd name="connsiteY38" fmla="*/ 313644 h 1253315"/>
                <a:gd name="connsiteX39" fmla="*/ 1085762 w 1541665"/>
                <a:gd name="connsiteY39" fmla="*/ 313644 h 1253315"/>
                <a:gd name="connsiteX40" fmla="*/ 1085762 w 1541665"/>
                <a:gd name="connsiteY40" fmla="*/ 304515 h 1253315"/>
                <a:gd name="connsiteX41" fmla="*/ 1085762 w 1541665"/>
                <a:gd name="connsiteY41" fmla="*/ 162701 h 1253315"/>
                <a:gd name="connsiteX42" fmla="*/ 1078419 w 1541665"/>
                <a:gd name="connsiteY42" fmla="*/ 133386 h 1253315"/>
                <a:gd name="connsiteX43" fmla="*/ 1056389 w 1541665"/>
                <a:gd name="connsiteY43" fmla="*/ 95275 h 1253315"/>
                <a:gd name="connsiteX44" fmla="*/ 1046108 w 1541665"/>
                <a:gd name="connsiteY44" fmla="*/ 57165 h 1253315"/>
                <a:gd name="connsiteX45" fmla="*/ 1113667 w 1541665"/>
                <a:gd name="connsiteY45" fmla="*/ 0 h 125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41665" h="1253315">
                  <a:moveTo>
                    <a:pt x="1113667" y="0"/>
                  </a:moveTo>
                  <a:cubicBezTo>
                    <a:pt x="1147447" y="0"/>
                    <a:pt x="1176820" y="23452"/>
                    <a:pt x="1179758" y="52768"/>
                  </a:cubicBezTo>
                  <a:cubicBezTo>
                    <a:pt x="1181226" y="68891"/>
                    <a:pt x="1178289" y="83549"/>
                    <a:pt x="1168008" y="95275"/>
                  </a:cubicBezTo>
                  <a:cubicBezTo>
                    <a:pt x="1156259" y="111399"/>
                    <a:pt x="1151853" y="120194"/>
                    <a:pt x="1145978" y="136317"/>
                  </a:cubicBezTo>
                  <a:lnTo>
                    <a:pt x="1140103" y="162701"/>
                  </a:lnTo>
                  <a:cubicBezTo>
                    <a:pt x="1140103" y="162701"/>
                    <a:pt x="1140103" y="162701"/>
                    <a:pt x="1139119" y="288392"/>
                  </a:cubicBezTo>
                  <a:lnTo>
                    <a:pt x="1138922" y="313644"/>
                  </a:lnTo>
                  <a:lnTo>
                    <a:pt x="1147451" y="313644"/>
                  </a:lnTo>
                  <a:cubicBezTo>
                    <a:pt x="1266153" y="313644"/>
                    <a:pt x="1397134" y="313644"/>
                    <a:pt x="1541665" y="313644"/>
                  </a:cubicBezTo>
                  <a:cubicBezTo>
                    <a:pt x="1541665" y="313644"/>
                    <a:pt x="1541665" y="313644"/>
                    <a:pt x="1306968" y="406231"/>
                  </a:cubicBezTo>
                  <a:cubicBezTo>
                    <a:pt x="1306968" y="406231"/>
                    <a:pt x="1306968" y="406231"/>
                    <a:pt x="1292300" y="438562"/>
                  </a:cubicBezTo>
                  <a:cubicBezTo>
                    <a:pt x="1292300" y="438562"/>
                    <a:pt x="1292300" y="438562"/>
                    <a:pt x="1268830" y="512044"/>
                  </a:cubicBezTo>
                  <a:cubicBezTo>
                    <a:pt x="1268830" y="512044"/>
                    <a:pt x="1290833" y="586994"/>
                    <a:pt x="1301101" y="606100"/>
                  </a:cubicBezTo>
                  <a:cubicBezTo>
                    <a:pt x="1324571" y="654597"/>
                    <a:pt x="1251228" y="700156"/>
                    <a:pt x="1251228" y="700156"/>
                  </a:cubicBezTo>
                  <a:cubicBezTo>
                    <a:pt x="1251228" y="700156"/>
                    <a:pt x="1301101" y="723670"/>
                    <a:pt x="1276164" y="779515"/>
                  </a:cubicBezTo>
                  <a:cubicBezTo>
                    <a:pt x="1264430" y="803029"/>
                    <a:pt x="1195487" y="850057"/>
                    <a:pt x="1195487" y="850057"/>
                  </a:cubicBezTo>
                  <a:cubicBezTo>
                    <a:pt x="1195487" y="850057"/>
                    <a:pt x="1195487" y="850057"/>
                    <a:pt x="1194020" y="948522"/>
                  </a:cubicBezTo>
                  <a:cubicBezTo>
                    <a:pt x="1194020" y="948522"/>
                    <a:pt x="1194020" y="948522"/>
                    <a:pt x="1135346" y="948522"/>
                  </a:cubicBezTo>
                  <a:cubicBezTo>
                    <a:pt x="1135346" y="948522"/>
                    <a:pt x="1135346" y="948522"/>
                    <a:pt x="374753" y="948522"/>
                  </a:cubicBezTo>
                  <a:lnTo>
                    <a:pt x="300344" y="948522"/>
                  </a:lnTo>
                  <a:lnTo>
                    <a:pt x="300344" y="962197"/>
                  </a:lnTo>
                  <a:cubicBezTo>
                    <a:pt x="300344" y="987095"/>
                    <a:pt x="300344" y="1026932"/>
                    <a:pt x="300344" y="1090671"/>
                  </a:cubicBezTo>
                  <a:cubicBezTo>
                    <a:pt x="300344" y="1090671"/>
                    <a:pt x="300344" y="1090671"/>
                    <a:pt x="307688" y="1119976"/>
                  </a:cubicBezTo>
                  <a:cubicBezTo>
                    <a:pt x="313562" y="1134629"/>
                    <a:pt x="317968" y="1143420"/>
                    <a:pt x="329718" y="1158073"/>
                  </a:cubicBezTo>
                  <a:cubicBezTo>
                    <a:pt x="338530" y="1169795"/>
                    <a:pt x="341467" y="1181517"/>
                    <a:pt x="339999" y="1196170"/>
                  </a:cubicBezTo>
                  <a:cubicBezTo>
                    <a:pt x="339999" y="1228406"/>
                    <a:pt x="310625" y="1253315"/>
                    <a:pt x="273908" y="1253315"/>
                  </a:cubicBezTo>
                  <a:cubicBezTo>
                    <a:pt x="238660" y="1253315"/>
                    <a:pt x="209286" y="1229871"/>
                    <a:pt x="207818" y="1200566"/>
                  </a:cubicBezTo>
                  <a:cubicBezTo>
                    <a:pt x="204880" y="1182982"/>
                    <a:pt x="209286" y="1169795"/>
                    <a:pt x="218098" y="1158073"/>
                  </a:cubicBezTo>
                  <a:cubicBezTo>
                    <a:pt x="229848" y="1141955"/>
                    <a:pt x="234254" y="1133163"/>
                    <a:pt x="240129" y="1117046"/>
                  </a:cubicBezTo>
                  <a:lnTo>
                    <a:pt x="247472" y="1090671"/>
                  </a:lnTo>
                  <a:cubicBezTo>
                    <a:pt x="247472" y="1090671"/>
                    <a:pt x="247472" y="1090671"/>
                    <a:pt x="247472" y="976804"/>
                  </a:cubicBezTo>
                  <a:lnTo>
                    <a:pt x="247472" y="948522"/>
                  </a:lnTo>
                  <a:lnTo>
                    <a:pt x="199850" y="948522"/>
                  </a:lnTo>
                  <a:cubicBezTo>
                    <a:pt x="137484" y="948522"/>
                    <a:pt x="70959" y="948522"/>
                    <a:pt x="0" y="948522"/>
                  </a:cubicBezTo>
                  <a:cubicBezTo>
                    <a:pt x="0" y="948522"/>
                    <a:pt x="0" y="948522"/>
                    <a:pt x="0" y="313644"/>
                  </a:cubicBezTo>
                  <a:cubicBezTo>
                    <a:pt x="0" y="313644"/>
                    <a:pt x="0" y="313644"/>
                    <a:pt x="274384" y="313644"/>
                  </a:cubicBezTo>
                  <a:lnTo>
                    <a:pt x="295939" y="313644"/>
                  </a:lnTo>
                  <a:lnTo>
                    <a:pt x="376383" y="313644"/>
                  </a:lnTo>
                  <a:cubicBezTo>
                    <a:pt x="517527" y="313644"/>
                    <a:pt x="711599" y="313644"/>
                    <a:pt x="978449" y="313644"/>
                  </a:cubicBezTo>
                  <a:lnTo>
                    <a:pt x="1085762" y="313644"/>
                  </a:lnTo>
                  <a:lnTo>
                    <a:pt x="1085762" y="304515"/>
                  </a:lnTo>
                  <a:cubicBezTo>
                    <a:pt x="1085762" y="277032"/>
                    <a:pt x="1085762" y="233059"/>
                    <a:pt x="1085762" y="162701"/>
                  </a:cubicBezTo>
                  <a:cubicBezTo>
                    <a:pt x="1085762" y="162701"/>
                    <a:pt x="1085762" y="162701"/>
                    <a:pt x="1078419" y="133386"/>
                  </a:cubicBezTo>
                  <a:cubicBezTo>
                    <a:pt x="1072544" y="118728"/>
                    <a:pt x="1068138" y="109933"/>
                    <a:pt x="1056389" y="95275"/>
                  </a:cubicBezTo>
                  <a:cubicBezTo>
                    <a:pt x="1049045" y="83549"/>
                    <a:pt x="1044639" y="71823"/>
                    <a:pt x="1046108" y="57165"/>
                  </a:cubicBezTo>
                  <a:cubicBezTo>
                    <a:pt x="1046108" y="24918"/>
                    <a:pt x="1076950" y="0"/>
                    <a:pt x="1113667"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5" name="Freeform 38"/>
            <p:cNvSpPr/>
            <p:nvPr/>
          </p:nvSpPr>
          <p:spPr bwMode="auto">
            <a:xfrm>
              <a:off x="3295921" y="1646612"/>
              <a:ext cx="658907" cy="633614"/>
            </a:xfrm>
            <a:custGeom>
              <a:avLst/>
              <a:gdLst>
                <a:gd name="T0" fmla="*/ 449 w 449"/>
                <a:gd name="T1" fmla="*/ 0 h 432"/>
                <a:gd name="T2" fmla="*/ 159 w 449"/>
                <a:gd name="T3" fmla="*/ 0 h 432"/>
                <a:gd name="T4" fmla="*/ 99 w 449"/>
                <a:gd name="T5" fmla="*/ 103 h 432"/>
                <a:gd name="T6" fmla="*/ 0 w 449"/>
                <a:gd name="T7" fmla="*/ 432 h 432"/>
                <a:gd name="T8" fmla="*/ 271 w 449"/>
                <a:gd name="T9" fmla="*/ 432 h 432"/>
                <a:gd name="T10" fmla="*/ 271 w 449"/>
                <a:gd name="T11" fmla="*/ 391 h 432"/>
                <a:gd name="T12" fmla="*/ 268 w 449"/>
                <a:gd name="T13" fmla="*/ 378 h 432"/>
                <a:gd name="T14" fmla="*/ 255 w 449"/>
                <a:gd name="T15" fmla="*/ 355 h 432"/>
                <a:gd name="T16" fmla="*/ 244 w 449"/>
                <a:gd name="T17" fmla="*/ 316 h 432"/>
                <a:gd name="T18" fmla="*/ 245 w 449"/>
                <a:gd name="T19" fmla="*/ 315 h 432"/>
                <a:gd name="T20" fmla="*/ 245 w 449"/>
                <a:gd name="T21" fmla="*/ 314 h 432"/>
                <a:gd name="T22" fmla="*/ 245 w 449"/>
                <a:gd name="T23" fmla="*/ 314 h 432"/>
                <a:gd name="T24" fmla="*/ 311 w 449"/>
                <a:gd name="T25" fmla="*/ 261 h 432"/>
                <a:gd name="T26" fmla="*/ 379 w 449"/>
                <a:gd name="T27" fmla="*/ 319 h 432"/>
                <a:gd name="T28" fmla="*/ 378 w 449"/>
                <a:gd name="T29" fmla="*/ 319 h 432"/>
                <a:gd name="T30" fmla="*/ 368 w 449"/>
                <a:gd name="T31" fmla="*/ 355 h 432"/>
                <a:gd name="T32" fmla="*/ 356 w 449"/>
                <a:gd name="T33" fmla="*/ 376 h 432"/>
                <a:gd name="T34" fmla="*/ 352 w 449"/>
                <a:gd name="T35" fmla="*/ 391 h 432"/>
                <a:gd name="T36" fmla="*/ 352 w 449"/>
                <a:gd name="T37" fmla="*/ 391 h 432"/>
                <a:gd name="T38" fmla="*/ 352 w 449"/>
                <a:gd name="T39" fmla="*/ 432 h 432"/>
                <a:gd name="T40" fmla="*/ 449 w 449"/>
                <a:gd name="T41" fmla="*/ 432 h 432"/>
                <a:gd name="T42" fmla="*/ 449 w 449"/>
                <a:gd name="T43"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9" h="432">
                  <a:moveTo>
                    <a:pt x="449" y="0"/>
                  </a:moveTo>
                  <a:cubicBezTo>
                    <a:pt x="159" y="0"/>
                    <a:pt x="159" y="0"/>
                    <a:pt x="159" y="0"/>
                  </a:cubicBezTo>
                  <a:cubicBezTo>
                    <a:pt x="135" y="35"/>
                    <a:pt x="115" y="70"/>
                    <a:pt x="99" y="103"/>
                  </a:cubicBezTo>
                  <a:cubicBezTo>
                    <a:pt x="54" y="195"/>
                    <a:pt x="15" y="308"/>
                    <a:pt x="0" y="432"/>
                  </a:cubicBezTo>
                  <a:cubicBezTo>
                    <a:pt x="271" y="432"/>
                    <a:pt x="271" y="432"/>
                    <a:pt x="271" y="432"/>
                  </a:cubicBezTo>
                  <a:cubicBezTo>
                    <a:pt x="271" y="391"/>
                    <a:pt x="271" y="391"/>
                    <a:pt x="271" y="391"/>
                  </a:cubicBezTo>
                  <a:cubicBezTo>
                    <a:pt x="268" y="378"/>
                    <a:pt x="268" y="378"/>
                    <a:pt x="268" y="378"/>
                  </a:cubicBezTo>
                  <a:cubicBezTo>
                    <a:pt x="264" y="369"/>
                    <a:pt x="262" y="365"/>
                    <a:pt x="255" y="355"/>
                  </a:cubicBezTo>
                  <a:cubicBezTo>
                    <a:pt x="246" y="344"/>
                    <a:pt x="243" y="331"/>
                    <a:pt x="244" y="316"/>
                  </a:cubicBezTo>
                  <a:cubicBezTo>
                    <a:pt x="244" y="316"/>
                    <a:pt x="245" y="315"/>
                    <a:pt x="245" y="315"/>
                  </a:cubicBezTo>
                  <a:cubicBezTo>
                    <a:pt x="245" y="314"/>
                    <a:pt x="245" y="314"/>
                    <a:pt x="245" y="314"/>
                  </a:cubicBezTo>
                  <a:cubicBezTo>
                    <a:pt x="245" y="314"/>
                    <a:pt x="245" y="314"/>
                    <a:pt x="245" y="314"/>
                  </a:cubicBezTo>
                  <a:cubicBezTo>
                    <a:pt x="247" y="284"/>
                    <a:pt x="276" y="261"/>
                    <a:pt x="311" y="261"/>
                  </a:cubicBezTo>
                  <a:cubicBezTo>
                    <a:pt x="348" y="261"/>
                    <a:pt x="379" y="287"/>
                    <a:pt x="379" y="319"/>
                  </a:cubicBezTo>
                  <a:cubicBezTo>
                    <a:pt x="378" y="319"/>
                    <a:pt x="378" y="319"/>
                    <a:pt x="378" y="319"/>
                  </a:cubicBezTo>
                  <a:cubicBezTo>
                    <a:pt x="379" y="332"/>
                    <a:pt x="376" y="344"/>
                    <a:pt x="368" y="355"/>
                  </a:cubicBezTo>
                  <a:cubicBezTo>
                    <a:pt x="361" y="364"/>
                    <a:pt x="359" y="368"/>
                    <a:pt x="356" y="376"/>
                  </a:cubicBezTo>
                  <a:cubicBezTo>
                    <a:pt x="352" y="391"/>
                    <a:pt x="352" y="391"/>
                    <a:pt x="352" y="391"/>
                  </a:cubicBezTo>
                  <a:cubicBezTo>
                    <a:pt x="352" y="391"/>
                    <a:pt x="352" y="391"/>
                    <a:pt x="352" y="391"/>
                  </a:cubicBezTo>
                  <a:cubicBezTo>
                    <a:pt x="352" y="432"/>
                    <a:pt x="352" y="432"/>
                    <a:pt x="352" y="432"/>
                  </a:cubicBezTo>
                  <a:cubicBezTo>
                    <a:pt x="449" y="432"/>
                    <a:pt x="449" y="432"/>
                    <a:pt x="449" y="432"/>
                  </a:cubicBezTo>
                  <a:lnTo>
                    <a:pt x="449" y="0"/>
                  </a:ln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6" name="Freeform 55"/>
            <p:cNvSpPr/>
            <p:nvPr/>
          </p:nvSpPr>
          <p:spPr bwMode="auto">
            <a:xfrm>
              <a:off x="4063592" y="1312731"/>
              <a:ext cx="1054757" cy="967494"/>
            </a:xfrm>
            <a:custGeom>
              <a:avLst/>
              <a:gdLst>
                <a:gd name="connsiteX0" fmla="*/ 0 w 1054757"/>
                <a:gd name="connsiteY0" fmla="*/ 333881 h 967494"/>
                <a:gd name="connsiteX1" fmla="*/ 2060 w 1054757"/>
                <a:gd name="connsiteY1" fmla="*/ 333881 h 967494"/>
                <a:gd name="connsiteX2" fmla="*/ 16481 w 1054757"/>
                <a:gd name="connsiteY2" fmla="*/ 333881 h 967494"/>
                <a:gd name="connsiteX3" fmla="*/ 55622 w 1054757"/>
                <a:gd name="connsiteY3" fmla="*/ 333881 h 967494"/>
                <a:gd name="connsiteX4" fmla="*/ 131845 w 1054757"/>
                <a:gd name="connsiteY4" fmla="*/ 333881 h 967494"/>
                <a:gd name="connsiteX5" fmla="*/ 187724 w 1054757"/>
                <a:gd name="connsiteY5" fmla="*/ 333881 h 967494"/>
                <a:gd name="connsiteX6" fmla="*/ 257509 w 1054757"/>
                <a:gd name="connsiteY6" fmla="*/ 333881 h 967494"/>
                <a:gd name="connsiteX7" fmla="*/ 342745 w 1054757"/>
                <a:gd name="connsiteY7" fmla="*/ 333881 h 967494"/>
                <a:gd name="connsiteX8" fmla="*/ 444976 w 1054757"/>
                <a:gd name="connsiteY8" fmla="*/ 333881 h 967494"/>
                <a:gd name="connsiteX9" fmla="*/ 565747 w 1054757"/>
                <a:gd name="connsiteY9" fmla="*/ 333881 h 967494"/>
                <a:gd name="connsiteX10" fmla="*/ 706605 w 1054757"/>
                <a:gd name="connsiteY10" fmla="*/ 333881 h 967494"/>
                <a:gd name="connsiteX11" fmla="*/ 869093 w 1054757"/>
                <a:gd name="connsiteY11" fmla="*/ 333881 h 967494"/>
                <a:gd name="connsiteX12" fmla="*/ 902994 w 1054757"/>
                <a:gd name="connsiteY12" fmla="*/ 333881 h 967494"/>
                <a:gd name="connsiteX13" fmla="*/ 1054757 w 1054757"/>
                <a:gd name="connsiteY13" fmla="*/ 333881 h 967494"/>
                <a:gd name="connsiteX14" fmla="*/ 1054757 w 1054757"/>
                <a:gd name="connsiteY14" fmla="*/ 967494 h 967494"/>
                <a:gd name="connsiteX15" fmla="*/ 934465 w 1054757"/>
                <a:gd name="connsiteY15" fmla="*/ 967494 h 967494"/>
                <a:gd name="connsiteX16" fmla="*/ 934465 w 1054757"/>
                <a:gd name="connsiteY16" fmla="*/ 905893 h 967494"/>
                <a:gd name="connsiteX17" fmla="*/ 935932 w 1054757"/>
                <a:gd name="connsiteY17" fmla="*/ 905893 h 967494"/>
                <a:gd name="connsiteX18" fmla="*/ 940333 w 1054757"/>
                <a:gd name="connsiteY18" fmla="*/ 883892 h 967494"/>
                <a:gd name="connsiteX19" fmla="*/ 957937 w 1054757"/>
                <a:gd name="connsiteY19" fmla="*/ 853092 h 967494"/>
                <a:gd name="connsiteX20" fmla="*/ 974073 w 1054757"/>
                <a:gd name="connsiteY20" fmla="*/ 800291 h 967494"/>
                <a:gd name="connsiteX21" fmla="*/ 875786 w 1054757"/>
                <a:gd name="connsiteY21" fmla="*/ 715222 h 967494"/>
                <a:gd name="connsiteX22" fmla="*/ 777498 w 1054757"/>
                <a:gd name="connsiteY22" fmla="*/ 792957 h 967494"/>
                <a:gd name="connsiteX23" fmla="*/ 777498 w 1054757"/>
                <a:gd name="connsiteY23" fmla="*/ 794424 h 967494"/>
                <a:gd name="connsiteX24" fmla="*/ 777498 w 1054757"/>
                <a:gd name="connsiteY24" fmla="*/ 795891 h 967494"/>
                <a:gd name="connsiteX25" fmla="*/ 793635 w 1054757"/>
                <a:gd name="connsiteY25" fmla="*/ 853092 h 967494"/>
                <a:gd name="connsiteX26" fmla="*/ 811239 w 1054757"/>
                <a:gd name="connsiteY26" fmla="*/ 886826 h 967494"/>
                <a:gd name="connsiteX27" fmla="*/ 817107 w 1054757"/>
                <a:gd name="connsiteY27" fmla="*/ 905893 h 967494"/>
                <a:gd name="connsiteX28" fmla="*/ 817107 w 1054757"/>
                <a:gd name="connsiteY28" fmla="*/ 967494 h 967494"/>
                <a:gd name="connsiteX29" fmla="*/ 551587 w 1054757"/>
                <a:gd name="connsiteY29" fmla="*/ 967494 h 967494"/>
                <a:gd name="connsiteX30" fmla="*/ 547614 w 1054757"/>
                <a:gd name="connsiteY30" fmla="*/ 967494 h 967494"/>
                <a:gd name="connsiteX31" fmla="*/ 472390 w 1054757"/>
                <a:gd name="connsiteY31" fmla="*/ 967494 h 967494"/>
                <a:gd name="connsiteX32" fmla="*/ 378830 w 1054757"/>
                <a:gd name="connsiteY32" fmla="*/ 967494 h 967494"/>
                <a:gd name="connsiteX33" fmla="*/ 269709 w 1054757"/>
                <a:gd name="connsiteY33" fmla="*/ 967494 h 967494"/>
                <a:gd name="connsiteX34" fmla="*/ 143832 w 1054757"/>
                <a:gd name="connsiteY34" fmla="*/ 967494 h 967494"/>
                <a:gd name="connsiteX35" fmla="*/ 0 w 1054757"/>
                <a:gd name="connsiteY35" fmla="*/ 967494 h 967494"/>
                <a:gd name="connsiteX36" fmla="*/ 0 w 1054757"/>
                <a:gd name="connsiteY36" fmla="*/ 966257 h 967494"/>
                <a:gd name="connsiteX37" fmla="*/ 0 w 1054757"/>
                <a:gd name="connsiteY37" fmla="*/ 957594 h 967494"/>
                <a:gd name="connsiteX38" fmla="*/ 0 w 1054757"/>
                <a:gd name="connsiteY38" fmla="*/ 934081 h 967494"/>
                <a:gd name="connsiteX39" fmla="*/ 0 w 1054757"/>
                <a:gd name="connsiteY39" fmla="*/ 888292 h 967494"/>
                <a:gd name="connsiteX40" fmla="*/ 0 w 1054757"/>
                <a:gd name="connsiteY40" fmla="*/ 854725 h 967494"/>
                <a:gd name="connsiteX41" fmla="*/ 0 w 1054757"/>
                <a:gd name="connsiteY41" fmla="*/ 812803 h 967494"/>
                <a:gd name="connsiteX42" fmla="*/ 0 w 1054757"/>
                <a:gd name="connsiteY42" fmla="*/ 761601 h 967494"/>
                <a:gd name="connsiteX43" fmla="*/ 0 w 1054757"/>
                <a:gd name="connsiteY43" fmla="*/ 700189 h 967494"/>
                <a:gd name="connsiteX44" fmla="*/ 0 w 1054757"/>
                <a:gd name="connsiteY44" fmla="*/ 627639 h 967494"/>
                <a:gd name="connsiteX45" fmla="*/ 0 w 1054757"/>
                <a:gd name="connsiteY45" fmla="*/ 543023 h 967494"/>
                <a:gd name="connsiteX46" fmla="*/ 0 w 1054757"/>
                <a:gd name="connsiteY46" fmla="*/ 445413 h 967494"/>
                <a:gd name="connsiteX47" fmla="*/ 944096 w 1054757"/>
                <a:gd name="connsiteY47" fmla="*/ 0 h 967494"/>
                <a:gd name="connsiteX48" fmla="*/ 1010286 w 1054757"/>
                <a:gd name="connsiteY48" fmla="*/ 54421 h 967494"/>
                <a:gd name="connsiteX49" fmla="*/ 999990 w 1054757"/>
                <a:gd name="connsiteY49" fmla="*/ 97075 h 967494"/>
                <a:gd name="connsiteX50" fmla="*/ 976456 w 1054757"/>
                <a:gd name="connsiteY50" fmla="*/ 138259 h 967494"/>
                <a:gd name="connsiteX51" fmla="*/ 977926 w 1054757"/>
                <a:gd name="connsiteY51" fmla="*/ 138259 h 967494"/>
                <a:gd name="connsiteX52" fmla="*/ 970572 w 1054757"/>
                <a:gd name="connsiteY52" fmla="*/ 163263 h 967494"/>
                <a:gd name="connsiteX53" fmla="*/ 970572 w 1054757"/>
                <a:gd name="connsiteY53" fmla="*/ 333880 h 967494"/>
                <a:gd name="connsiteX54" fmla="*/ 917620 w 1054757"/>
                <a:gd name="connsiteY54" fmla="*/ 333880 h 967494"/>
                <a:gd name="connsiteX55" fmla="*/ 916149 w 1054757"/>
                <a:gd name="connsiteY55" fmla="*/ 163263 h 967494"/>
                <a:gd name="connsiteX56" fmla="*/ 908794 w 1054757"/>
                <a:gd name="connsiteY56" fmla="*/ 135317 h 967494"/>
                <a:gd name="connsiteX57" fmla="*/ 888201 w 1054757"/>
                <a:gd name="connsiteY57" fmla="*/ 97075 h 967494"/>
                <a:gd name="connsiteX58" fmla="*/ 876434 w 1054757"/>
                <a:gd name="connsiteY58" fmla="*/ 57363 h 967494"/>
                <a:gd name="connsiteX59" fmla="*/ 944096 w 1054757"/>
                <a:gd name="connsiteY59" fmla="*/ 0 h 9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054757" h="967494">
                  <a:moveTo>
                    <a:pt x="0" y="333881"/>
                  </a:moveTo>
                  <a:lnTo>
                    <a:pt x="2060" y="333881"/>
                  </a:lnTo>
                  <a:lnTo>
                    <a:pt x="16481" y="333881"/>
                  </a:lnTo>
                  <a:lnTo>
                    <a:pt x="55622" y="333881"/>
                  </a:lnTo>
                  <a:lnTo>
                    <a:pt x="131845" y="333881"/>
                  </a:lnTo>
                  <a:lnTo>
                    <a:pt x="187724" y="333881"/>
                  </a:lnTo>
                  <a:lnTo>
                    <a:pt x="257509" y="333881"/>
                  </a:lnTo>
                  <a:lnTo>
                    <a:pt x="342745" y="333881"/>
                  </a:lnTo>
                  <a:lnTo>
                    <a:pt x="444976" y="333881"/>
                  </a:lnTo>
                  <a:lnTo>
                    <a:pt x="565747" y="333881"/>
                  </a:lnTo>
                  <a:lnTo>
                    <a:pt x="706605" y="333881"/>
                  </a:lnTo>
                  <a:lnTo>
                    <a:pt x="869093" y="333881"/>
                  </a:lnTo>
                  <a:lnTo>
                    <a:pt x="902994" y="333881"/>
                  </a:lnTo>
                  <a:lnTo>
                    <a:pt x="1054757" y="333881"/>
                  </a:lnTo>
                  <a:cubicBezTo>
                    <a:pt x="1054757" y="333881"/>
                    <a:pt x="1054757" y="333881"/>
                    <a:pt x="1054757" y="967494"/>
                  </a:cubicBezTo>
                  <a:cubicBezTo>
                    <a:pt x="1054757" y="967494"/>
                    <a:pt x="1054757" y="967494"/>
                    <a:pt x="934465" y="967494"/>
                  </a:cubicBezTo>
                  <a:cubicBezTo>
                    <a:pt x="934465" y="967494"/>
                    <a:pt x="934465" y="967494"/>
                    <a:pt x="934465" y="905893"/>
                  </a:cubicBezTo>
                  <a:cubicBezTo>
                    <a:pt x="934465" y="905893"/>
                    <a:pt x="934465" y="905893"/>
                    <a:pt x="935932" y="905893"/>
                  </a:cubicBezTo>
                  <a:cubicBezTo>
                    <a:pt x="935932" y="905893"/>
                    <a:pt x="935932" y="905893"/>
                    <a:pt x="940333" y="883892"/>
                  </a:cubicBezTo>
                  <a:cubicBezTo>
                    <a:pt x="944734" y="872159"/>
                    <a:pt x="949135" y="866292"/>
                    <a:pt x="957937" y="853092"/>
                  </a:cubicBezTo>
                  <a:cubicBezTo>
                    <a:pt x="969673" y="836958"/>
                    <a:pt x="975540" y="819358"/>
                    <a:pt x="974073" y="800291"/>
                  </a:cubicBezTo>
                  <a:cubicBezTo>
                    <a:pt x="974073" y="753356"/>
                    <a:pt x="930064" y="715222"/>
                    <a:pt x="875786" y="715222"/>
                  </a:cubicBezTo>
                  <a:cubicBezTo>
                    <a:pt x="824442" y="715222"/>
                    <a:pt x="781899" y="748956"/>
                    <a:pt x="777498" y="792957"/>
                  </a:cubicBezTo>
                  <a:cubicBezTo>
                    <a:pt x="777498" y="792957"/>
                    <a:pt x="777498" y="792957"/>
                    <a:pt x="777498" y="794424"/>
                  </a:cubicBezTo>
                  <a:cubicBezTo>
                    <a:pt x="777498" y="794424"/>
                    <a:pt x="777498" y="795891"/>
                    <a:pt x="777498" y="795891"/>
                  </a:cubicBezTo>
                  <a:cubicBezTo>
                    <a:pt x="776031" y="817891"/>
                    <a:pt x="780432" y="836958"/>
                    <a:pt x="793635" y="853092"/>
                  </a:cubicBezTo>
                  <a:cubicBezTo>
                    <a:pt x="803904" y="866292"/>
                    <a:pt x="806838" y="873626"/>
                    <a:pt x="811239" y="886826"/>
                  </a:cubicBezTo>
                  <a:cubicBezTo>
                    <a:pt x="811239" y="886826"/>
                    <a:pt x="811239" y="886826"/>
                    <a:pt x="817107" y="905893"/>
                  </a:cubicBezTo>
                  <a:cubicBezTo>
                    <a:pt x="817107" y="905893"/>
                    <a:pt x="817107" y="905893"/>
                    <a:pt x="817107" y="967494"/>
                  </a:cubicBezTo>
                  <a:cubicBezTo>
                    <a:pt x="817107" y="967494"/>
                    <a:pt x="817107" y="967494"/>
                    <a:pt x="551587" y="967494"/>
                  </a:cubicBezTo>
                  <a:lnTo>
                    <a:pt x="547614" y="967494"/>
                  </a:lnTo>
                  <a:lnTo>
                    <a:pt x="472390" y="967494"/>
                  </a:lnTo>
                  <a:lnTo>
                    <a:pt x="378830" y="967494"/>
                  </a:lnTo>
                  <a:lnTo>
                    <a:pt x="269709" y="967494"/>
                  </a:lnTo>
                  <a:lnTo>
                    <a:pt x="143832" y="967494"/>
                  </a:lnTo>
                  <a:lnTo>
                    <a:pt x="0" y="967494"/>
                  </a:lnTo>
                  <a:lnTo>
                    <a:pt x="0" y="966257"/>
                  </a:lnTo>
                  <a:lnTo>
                    <a:pt x="0" y="957594"/>
                  </a:lnTo>
                  <a:lnTo>
                    <a:pt x="0" y="934081"/>
                  </a:lnTo>
                  <a:lnTo>
                    <a:pt x="0" y="888292"/>
                  </a:lnTo>
                  <a:lnTo>
                    <a:pt x="0" y="854725"/>
                  </a:lnTo>
                  <a:lnTo>
                    <a:pt x="0" y="812803"/>
                  </a:lnTo>
                  <a:lnTo>
                    <a:pt x="0" y="761601"/>
                  </a:lnTo>
                  <a:lnTo>
                    <a:pt x="0" y="700189"/>
                  </a:lnTo>
                  <a:lnTo>
                    <a:pt x="0" y="627639"/>
                  </a:lnTo>
                  <a:lnTo>
                    <a:pt x="0" y="543023"/>
                  </a:lnTo>
                  <a:lnTo>
                    <a:pt x="0" y="445413"/>
                  </a:lnTo>
                  <a:close/>
                  <a:moveTo>
                    <a:pt x="944096" y="0"/>
                  </a:moveTo>
                  <a:cubicBezTo>
                    <a:pt x="979397" y="0"/>
                    <a:pt x="1007345" y="23533"/>
                    <a:pt x="1010286" y="54421"/>
                  </a:cubicBezTo>
                  <a:cubicBezTo>
                    <a:pt x="1011757" y="70600"/>
                    <a:pt x="1008815" y="83838"/>
                    <a:pt x="999990" y="97075"/>
                  </a:cubicBezTo>
                  <a:cubicBezTo>
                    <a:pt x="988223" y="111784"/>
                    <a:pt x="983810" y="120609"/>
                    <a:pt x="976456" y="138259"/>
                  </a:cubicBezTo>
                  <a:cubicBezTo>
                    <a:pt x="976456" y="138259"/>
                    <a:pt x="976456" y="138259"/>
                    <a:pt x="977926" y="138259"/>
                  </a:cubicBezTo>
                  <a:lnTo>
                    <a:pt x="970572" y="163263"/>
                  </a:lnTo>
                  <a:cubicBezTo>
                    <a:pt x="970572" y="163263"/>
                    <a:pt x="970572" y="163263"/>
                    <a:pt x="970572" y="333880"/>
                  </a:cubicBezTo>
                  <a:cubicBezTo>
                    <a:pt x="970572" y="333880"/>
                    <a:pt x="970572" y="333880"/>
                    <a:pt x="917620" y="333880"/>
                  </a:cubicBezTo>
                  <a:cubicBezTo>
                    <a:pt x="917620" y="333880"/>
                    <a:pt x="917620" y="333880"/>
                    <a:pt x="916149" y="163263"/>
                  </a:cubicBezTo>
                  <a:cubicBezTo>
                    <a:pt x="916149" y="163263"/>
                    <a:pt x="916149" y="163263"/>
                    <a:pt x="908794" y="135317"/>
                  </a:cubicBezTo>
                  <a:cubicBezTo>
                    <a:pt x="902910" y="119138"/>
                    <a:pt x="898498" y="111784"/>
                    <a:pt x="888201" y="97075"/>
                  </a:cubicBezTo>
                  <a:cubicBezTo>
                    <a:pt x="879376" y="85308"/>
                    <a:pt x="876434" y="72071"/>
                    <a:pt x="876434" y="57363"/>
                  </a:cubicBezTo>
                  <a:cubicBezTo>
                    <a:pt x="876434" y="26475"/>
                    <a:pt x="907323" y="0"/>
                    <a:pt x="944096"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sp>
          <p:nvSpPr>
            <p:cNvPr id="57" name="Freeform 56"/>
            <p:cNvSpPr/>
            <p:nvPr/>
          </p:nvSpPr>
          <p:spPr bwMode="auto">
            <a:xfrm>
              <a:off x="3285725" y="2056374"/>
              <a:ext cx="669102" cy="1259638"/>
            </a:xfrm>
            <a:custGeom>
              <a:avLst/>
              <a:gdLst>
                <a:gd name="connsiteX0" fmla="*/ 466016 w 669102"/>
                <a:gd name="connsiteY0" fmla="*/ 0 h 1259638"/>
                <a:gd name="connsiteX1" fmla="*/ 533575 w 669102"/>
                <a:gd name="connsiteY1" fmla="*/ 52814 h 1259638"/>
                <a:gd name="connsiteX2" fmla="*/ 532107 w 669102"/>
                <a:gd name="connsiteY2" fmla="*/ 52814 h 1259638"/>
                <a:gd name="connsiteX3" fmla="*/ 521826 w 669102"/>
                <a:gd name="connsiteY3" fmla="*/ 95358 h 1259638"/>
                <a:gd name="connsiteX4" fmla="*/ 499796 w 669102"/>
                <a:gd name="connsiteY4" fmla="*/ 136436 h 1259638"/>
                <a:gd name="connsiteX5" fmla="*/ 493921 w 669102"/>
                <a:gd name="connsiteY5" fmla="*/ 162843 h 1259638"/>
                <a:gd name="connsiteX6" fmla="*/ 492452 w 669102"/>
                <a:gd name="connsiteY6" fmla="*/ 330086 h 1259638"/>
                <a:gd name="connsiteX7" fmla="*/ 551551 w 669102"/>
                <a:gd name="connsiteY7" fmla="*/ 330086 h 1259638"/>
                <a:gd name="connsiteX8" fmla="*/ 669102 w 669102"/>
                <a:gd name="connsiteY8" fmla="*/ 330086 h 1259638"/>
                <a:gd name="connsiteX9" fmla="*/ 669102 w 669102"/>
                <a:gd name="connsiteY9" fmla="*/ 966229 h 1259638"/>
                <a:gd name="connsiteX10" fmla="*/ 573757 w 669102"/>
                <a:gd name="connsiteY10" fmla="*/ 966229 h 1259638"/>
                <a:gd name="connsiteX11" fmla="*/ 567273 w 669102"/>
                <a:gd name="connsiteY11" fmla="*/ 966229 h 1259638"/>
                <a:gd name="connsiteX12" fmla="*/ 567273 w 669102"/>
                <a:gd name="connsiteY12" fmla="*/ 1002174 h 1259638"/>
                <a:gd name="connsiteX13" fmla="*/ 567273 w 669102"/>
                <a:gd name="connsiteY13" fmla="*/ 1096493 h 1259638"/>
                <a:gd name="connsiteX14" fmla="*/ 574617 w 669102"/>
                <a:gd name="connsiteY14" fmla="*/ 1125888 h 1259638"/>
                <a:gd name="connsiteX15" fmla="*/ 596647 w 669102"/>
                <a:gd name="connsiteY15" fmla="*/ 1164102 h 1259638"/>
                <a:gd name="connsiteX16" fmla="*/ 606927 w 669102"/>
                <a:gd name="connsiteY16" fmla="*/ 1202317 h 1259638"/>
                <a:gd name="connsiteX17" fmla="*/ 539368 w 669102"/>
                <a:gd name="connsiteY17" fmla="*/ 1259638 h 1259638"/>
                <a:gd name="connsiteX18" fmla="*/ 473278 w 669102"/>
                <a:gd name="connsiteY18" fmla="*/ 1206726 h 1259638"/>
                <a:gd name="connsiteX19" fmla="*/ 485027 w 669102"/>
                <a:gd name="connsiteY19" fmla="*/ 1164102 h 1259638"/>
                <a:gd name="connsiteX20" fmla="*/ 507057 w 669102"/>
                <a:gd name="connsiteY20" fmla="*/ 1122949 h 1259638"/>
                <a:gd name="connsiteX21" fmla="*/ 512932 w 669102"/>
                <a:gd name="connsiteY21" fmla="*/ 1096493 h 1259638"/>
                <a:gd name="connsiteX22" fmla="*/ 512932 w 669102"/>
                <a:gd name="connsiteY22" fmla="*/ 987198 h 1259638"/>
                <a:gd name="connsiteX23" fmla="*/ 512932 w 669102"/>
                <a:gd name="connsiteY23" fmla="*/ 966229 h 1259638"/>
                <a:gd name="connsiteX24" fmla="*/ 495022 w 669102"/>
                <a:gd name="connsiteY24" fmla="*/ 966229 h 1259638"/>
                <a:gd name="connsiteX25" fmla="*/ 133389 w 669102"/>
                <a:gd name="connsiteY25" fmla="*/ 966229 h 1259638"/>
                <a:gd name="connsiteX26" fmla="*/ 1295 w 669102"/>
                <a:gd name="connsiteY26" fmla="*/ 330086 h 1259638"/>
                <a:gd name="connsiteX27" fmla="*/ 359491 w 669102"/>
                <a:gd name="connsiteY27" fmla="*/ 330086 h 1259638"/>
                <a:gd name="connsiteX28" fmla="*/ 439580 w 669102"/>
                <a:gd name="connsiteY28" fmla="*/ 330086 h 1259638"/>
                <a:gd name="connsiteX29" fmla="*/ 439580 w 669102"/>
                <a:gd name="connsiteY29" fmla="*/ 162843 h 1259638"/>
                <a:gd name="connsiteX30" fmla="*/ 432237 w 669102"/>
                <a:gd name="connsiteY30" fmla="*/ 133502 h 1259638"/>
                <a:gd name="connsiteX31" fmla="*/ 410207 w 669102"/>
                <a:gd name="connsiteY31" fmla="*/ 95358 h 1259638"/>
                <a:gd name="connsiteX32" fmla="*/ 399926 w 669102"/>
                <a:gd name="connsiteY32" fmla="*/ 57215 h 1259638"/>
                <a:gd name="connsiteX33" fmla="*/ 466016 w 669102"/>
                <a:gd name="connsiteY33" fmla="*/ 0 h 125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69102" h="1259638">
                  <a:moveTo>
                    <a:pt x="466016" y="0"/>
                  </a:moveTo>
                  <a:cubicBezTo>
                    <a:pt x="501265" y="0"/>
                    <a:pt x="530638" y="23473"/>
                    <a:pt x="533575" y="52814"/>
                  </a:cubicBezTo>
                  <a:cubicBezTo>
                    <a:pt x="533575" y="52814"/>
                    <a:pt x="533575" y="52814"/>
                    <a:pt x="532107" y="52814"/>
                  </a:cubicBezTo>
                  <a:cubicBezTo>
                    <a:pt x="535044" y="68951"/>
                    <a:pt x="532107" y="83622"/>
                    <a:pt x="521826" y="95358"/>
                  </a:cubicBezTo>
                  <a:cubicBezTo>
                    <a:pt x="510077" y="111496"/>
                    <a:pt x="505671" y="120298"/>
                    <a:pt x="499796" y="136436"/>
                  </a:cubicBezTo>
                  <a:lnTo>
                    <a:pt x="493921" y="162843"/>
                  </a:lnTo>
                  <a:cubicBezTo>
                    <a:pt x="493921" y="162843"/>
                    <a:pt x="493921" y="162843"/>
                    <a:pt x="492452" y="330086"/>
                  </a:cubicBezTo>
                  <a:lnTo>
                    <a:pt x="551551" y="330086"/>
                  </a:lnTo>
                  <a:cubicBezTo>
                    <a:pt x="588235" y="330086"/>
                    <a:pt x="627364" y="330086"/>
                    <a:pt x="669102" y="330086"/>
                  </a:cubicBezTo>
                  <a:lnTo>
                    <a:pt x="669102" y="966229"/>
                  </a:lnTo>
                  <a:cubicBezTo>
                    <a:pt x="669102" y="966229"/>
                    <a:pt x="669102" y="966229"/>
                    <a:pt x="573757" y="966229"/>
                  </a:cubicBezTo>
                  <a:lnTo>
                    <a:pt x="567273" y="966229"/>
                  </a:lnTo>
                  <a:lnTo>
                    <a:pt x="567273" y="1002174"/>
                  </a:lnTo>
                  <a:cubicBezTo>
                    <a:pt x="567273" y="1025116"/>
                    <a:pt x="567273" y="1055706"/>
                    <a:pt x="567273" y="1096493"/>
                  </a:cubicBezTo>
                  <a:cubicBezTo>
                    <a:pt x="567273" y="1096493"/>
                    <a:pt x="567273" y="1096493"/>
                    <a:pt x="574617" y="1125888"/>
                  </a:cubicBezTo>
                  <a:cubicBezTo>
                    <a:pt x="580491" y="1140586"/>
                    <a:pt x="584897" y="1149405"/>
                    <a:pt x="596647" y="1164102"/>
                  </a:cubicBezTo>
                  <a:cubicBezTo>
                    <a:pt x="603990" y="1175861"/>
                    <a:pt x="608396" y="1187619"/>
                    <a:pt x="606927" y="1202317"/>
                  </a:cubicBezTo>
                  <a:cubicBezTo>
                    <a:pt x="606927" y="1234652"/>
                    <a:pt x="576085" y="1259638"/>
                    <a:pt x="539368" y="1259638"/>
                  </a:cubicBezTo>
                  <a:cubicBezTo>
                    <a:pt x="505589" y="1259638"/>
                    <a:pt x="476215" y="1236122"/>
                    <a:pt x="473278" y="1206726"/>
                  </a:cubicBezTo>
                  <a:cubicBezTo>
                    <a:pt x="471809" y="1190559"/>
                    <a:pt x="474746" y="1177330"/>
                    <a:pt x="485027" y="1164102"/>
                  </a:cubicBezTo>
                  <a:cubicBezTo>
                    <a:pt x="496777" y="1147935"/>
                    <a:pt x="501183" y="1140586"/>
                    <a:pt x="507057" y="1122949"/>
                  </a:cubicBezTo>
                  <a:lnTo>
                    <a:pt x="512932" y="1096493"/>
                  </a:lnTo>
                  <a:cubicBezTo>
                    <a:pt x="512932" y="1096493"/>
                    <a:pt x="512932" y="1096493"/>
                    <a:pt x="512932" y="987198"/>
                  </a:cubicBezTo>
                  <a:lnTo>
                    <a:pt x="512932" y="966229"/>
                  </a:lnTo>
                  <a:lnTo>
                    <a:pt x="495022" y="966229"/>
                  </a:lnTo>
                  <a:cubicBezTo>
                    <a:pt x="415894" y="966229"/>
                    <a:pt x="300799" y="966229"/>
                    <a:pt x="133389" y="966229"/>
                  </a:cubicBezTo>
                  <a:cubicBezTo>
                    <a:pt x="27714" y="745856"/>
                    <a:pt x="-7511" y="529891"/>
                    <a:pt x="1295" y="330086"/>
                  </a:cubicBezTo>
                  <a:cubicBezTo>
                    <a:pt x="1295" y="330086"/>
                    <a:pt x="1295" y="330086"/>
                    <a:pt x="359491" y="330086"/>
                  </a:cubicBezTo>
                  <a:lnTo>
                    <a:pt x="439580" y="330086"/>
                  </a:lnTo>
                  <a:cubicBezTo>
                    <a:pt x="439580" y="330086"/>
                    <a:pt x="439580" y="330086"/>
                    <a:pt x="439580" y="162843"/>
                  </a:cubicBezTo>
                  <a:cubicBezTo>
                    <a:pt x="439580" y="162843"/>
                    <a:pt x="439580" y="162843"/>
                    <a:pt x="432237" y="133502"/>
                  </a:cubicBezTo>
                  <a:cubicBezTo>
                    <a:pt x="426362" y="118831"/>
                    <a:pt x="421956" y="110029"/>
                    <a:pt x="410207" y="95358"/>
                  </a:cubicBezTo>
                  <a:cubicBezTo>
                    <a:pt x="402863" y="83622"/>
                    <a:pt x="398457" y="71886"/>
                    <a:pt x="399926" y="57215"/>
                  </a:cubicBezTo>
                  <a:cubicBezTo>
                    <a:pt x="399926" y="24940"/>
                    <a:pt x="429299" y="0"/>
                    <a:pt x="466016" y="0"/>
                  </a:cubicBezTo>
                  <a:close/>
                </a:path>
              </a:pathLst>
            </a:custGeom>
          </p:spPr>
          <p:style>
            <a:lnRef idx="0">
              <a:srgbClr val="FFFFFF"/>
            </a:lnRef>
            <a:fillRef idx="3">
              <a:schemeClr val="accent1"/>
            </a:fillRef>
            <a:effectRef idx="0">
              <a:srgbClr val="FFFFFF"/>
            </a:effectRef>
            <a:fontRef idx="minor">
              <a:schemeClr val="lt1"/>
            </a:fontRef>
          </p:style>
          <p:txBody>
            <a:bodyPr vert="horz" wrap="square" lIns="29773" tIns="14886" rIns="29773" bIns="14886" numCol="1" anchor="t" anchorCtr="0" compatLnSpc="1">
              <a:noAutofit/>
            </a:bodyPr>
            <a:lstStyle/>
            <a:p>
              <a:pPr>
                <a:lnSpc>
                  <a:spcPct val="120000"/>
                </a:lnSpc>
              </a:pPr>
              <a:endParaRPr lang="en-US" sz="1305">
                <a:latin typeface="Arial" panose="020B0604020202020204" pitchFamily="34" charset="0"/>
                <a:ea typeface="微软雅黑" panose="020B0503020204020204" charset="-122"/>
                <a:sym typeface="Arial" panose="020B0604020202020204" pitchFamily="34" charset="0"/>
              </a:endParaRPr>
            </a:p>
          </p:txBody>
        </p:sp>
      </p:grpSp>
      <p:sp>
        <p:nvSpPr>
          <p:cNvPr id="67" name="TextBox 32"/>
          <p:cNvSpPr txBox="1"/>
          <p:nvPr/>
        </p:nvSpPr>
        <p:spPr>
          <a:xfrm>
            <a:off x="236220" y="104775"/>
            <a:ext cx="1982470" cy="650875"/>
          </a:xfrm>
          <a:prstGeom prst="rect">
            <a:avLst/>
          </a:prstGeom>
          <a:noFill/>
        </p:spPr>
        <p:txBody>
          <a:bodyPr wrap="square" rtlCol="0">
            <a:spAutoFit/>
            <a:scene3d>
              <a:camera prst="orthographicFront"/>
              <a:lightRig rig="threePt" dir="t"/>
            </a:scene3d>
          </a:bodyPr>
          <a:lstStyle/>
          <a:p>
            <a:pPr>
              <a:lnSpc>
                <a:spcPct val="130000"/>
              </a:lnSpc>
            </a:pPr>
            <a:r>
              <a:rPr lang="en-US" altLang="zh-CN"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1. </a:t>
            </a:r>
            <a:r>
              <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绪论</a:t>
            </a:r>
            <a:endPar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endParaRPr>
          </a:p>
        </p:txBody>
      </p:sp>
      <p:sp>
        <p:nvSpPr>
          <p:cNvPr id="2" name="文本框 1"/>
          <p:cNvSpPr txBox="1"/>
          <p:nvPr/>
        </p:nvSpPr>
        <p:spPr>
          <a:xfrm>
            <a:off x="4846320" y="459105"/>
            <a:ext cx="6645910" cy="829945"/>
          </a:xfrm>
          <a:prstGeom prst="rect">
            <a:avLst/>
          </a:prstGeom>
          <a:noFill/>
        </p:spPr>
        <p:txBody>
          <a:bodyPr wrap="square" rtlCol="0">
            <a:spAutoFit/>
          </a:bodyPr>
          <a:p>
            <a:pPr indent="0" fontAlgn="auto">
              <a:lnSpc>
                <a:spcPct val="150000"/>
              </a:lnSpc>
            </a:pPr>
            <a:r>
              <a:rPr lang="zh-CN" altLang="en-US" sz="3200" b="1">
                <a:latin typeface="方正小标宋简体" panose="02000000000000000000" charset="-122"/>
                <a:ea typeface="方正小标宋简体" panose="02000000000000000000" charset="-122"/>
                <a:cs typeface="方正小标宋简体" panose="02000000000000000000" charset="-122"/>
              </a:rPr>
              <a:t>能力分配研究</a:t>
            </a:r>
            <a:endParaRPr lang="zh-CN" altLang="en-US" sz="3200" b="1">
              <a:latin typeface="方正小标宋简体" panose="02000000000000000000" charset="-122"/>
              <a:ea typeface="方正小标宋简体" panose="02000000000000000000" charset="-122"/>
              <a:cs typeface="方正小标宋简体" panose="02000000000000000000" charset="-122"/>
            </a:endParaRPr>
          </a:p>
        </p:txBody>
      </p:sp>
      <p:sp>
        <p:nvSpPr>
          <p:cNvPr id="3" name="文本框 2"/>
          <p:cNvSpPr txBox="1"/>
          <p:nvPr/>
        </p:nvSpPr>
        <p:spPr>
          <a:xfrm>
            <a:off x="4948555" y="1196340"/>
            <a:ext cx="6543675" cy="4860925"/>
          </a:xfrm>
          <a:prstGeom prst="rect">
            <a:avLst/>
          </a:prstGeom>
          <a:noFill/>
        </p:spPr>
        <p:txBody>
          <a:bodyPr wrap="square" rtlCol="0">
            <a:noAutofit/>
          </a:bodyPr>
          <a:p>
            <a:pPr indent="0" fontAlgn="auto">
              <a:lnSpc>
                <a:spcPct val="150000"/>
              </a:lnSpc>
              <a:spcBef>
                <a:spcPts val="1200"/>
              </a:spcBef>
            </a:pPr>
            <a:r>
              <a:rPr lang="en-US" altLang="zh-CN"/>
              <a:t>     </a:t>
            </a:r>
            <a:r>
              <a:rPr lang="en-US" altLang="zh-CN" sz="2400"/>
              <a:t> </a:t>
            </a:r>
            <a:r>
              <a:rPr lang="zh-CN" altLang="en-US" sz="2400" b="1">
                <a:latin typeface="方正小标宋简体" panose="02000000000000000000" charset="-122"/>
                <a:ea typeface="方正小标宋简体" panose="02000000000000000000" charset="-122"/>
                <a:cs typeface="方正小标宋简体" panose="02000000000000000000" charset="-122"/>
              </a:rPr>
              <a:t>能力分配</a:t>
            </a:r>
            <a:r>
              <a:rPr lang="zh-CN" altLang="en-US" sz="2400">
                <a:latin typeface="方正小标宋简体" panose="02000000000000000000" charset="-122"/>
                <a:ea typeface="方正小标宋简体" panose="02000000000000000000" charset="-122"/>
                <a:cs typeface="方正小标宋简体" panose="02000000000000000000" charset="-122"/>
              </a:rPr>
              <a:t>也可以称之为舱位分配、舱位控制或容量控制，是指企业在资源一定的条件下，针对不同的价格水平，分配合适的产品数量，以获取最大化收益。</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a:p>
            <a:pPr indent="0" fontAlgn="auto">
              <a:lnSpc>
                <a:spcPct val="150000"/>
              </a:lnSpc>
              <a:spcBef>
                <a:spcPts val="1200"/>
              </a:spcBef>
            </a:pPr>
            <a:r>
              <a:rPr lang="en-US" altLang="zh-CN" sz="2400">
                <a:latin typeface="方正小标宋简体" panose="02000000000000000000" charset="-122"/>
                <a:ea typeface="方正小标宋简体" panose="02000000000000000000" charset="-122"/>
                <a:cs typeface="方正小标宋简体" panose="02000000000000000000" charset="-122"/>
              </a:rPr>
              <a:t>      </a:t>
            </a:r>
            <a:r>
              <a:rPr lang="zh-CN" altLang="en-US" sz="2400">
                <a:latin typeface="方正小标宋简体" panose="02000000000000000000" charset="-122"/>
                <a:ea typeface="方正小标宋简体" panose="02000000000000000000" charset="-122"/>
                <a:cs typeface="方正小标宋简体" panose="02000000000000000000" charset="-122"/>
              </a:rPr>
              <a:t>根据资源数目的不同，可以主要分为</a:t>
            </a:r>
            <a:r>
              <a:rPr lang="zh-CN" altLang="en-US" sz="2400" b="1">
                <a:latin typeface="方正小标宋简体" panose="02000000000000000000" charset="-122"/>
                <a:ea typeface="方正小标宋简体" panose="02000000000000000000" charset="-122"/>
                <a:cs typeface="方正小标宋简体" panose="02000000000000000000" charset="-122"/>
              </a:rPr>
              <a:t>单资源</a:t>
            </a:r>
            <a:r>
              <a:rPr lang="en-US" altLang="zh-CN" sz="2400" b="1">
                <a:latin typeface="方正小标宋简体" panose="02000000000000000000" charset="-122"/>
                <a:ea typeface="方正小标宋简体" panose="02000000000000000000" charset="-122"/>
                <a:cs typeface="方正小标宋简体" panose="02000000000000000000" charset="-122"/>
              </a:rPr>
              <a:t>(</a:t>
            </a:r>
            <a:r>
              <a:rPr lang="zh-CN" altLang="en-US" sz="2400" b="1">
                <a:latin typeface="方正小标宋简体" panose="02000000000000000000" charset="-122"/>
                <a:ea typeface="方正小标宋简体" panose="02000000000000000000" charset="-122"/>
                <a:cs typeface="方正小标宋简体" panose="02000000000000000000" charset="-122"/>
              </a:rPr>
              <a:t>单航段</a:t>
            </a:r>
            <a:r>
              <a:rPr lang="en-US" altLang="zh-CN" sz="2400" b="1">
                <a:latin typeface="方正小标宋简体" panose="02000000000000000000" charset="-122"/>
                <a:ea typeface="方正小标宋简体" panose="02000000000000000000" charset="-122"/>
                <a:cs typeface="方正小标宋简体" panose="02000000000000000000" charset="-122"/>
              </a:rPr>
              <a:t>)</a:t>
            </a:r>
            <a:r>
              <a:rPr lang="zh-CN" altLang="en-US" sz="2400" b="1">
                <a:latin typeface="方正小标宋简体" panose="02000000000000000000" charset="-122"/>
                <a:ea typeface="方正小标宋简体" panose="02000000000000000000" charset="-122"/>
                <a:cs typeface="方正小标宋简体" panose="02000000000000000000" charset="-122"/>
              </a:rPr>
              <a:t>能力分配</a:t>
            </a:r>
            <a:r>
              <a:rPr lang="zh-CN" altLang="en-US" sz="2400">
                <a:latin typeface="方正小标宋简体" panose="02000000000000000000" charset="-122"/>
                <a:ea typeface="方正小标宋简体" panose="02000000000000000000" charset="-122"/>
                <a:cs typeface="方正小标宋简体" panose="02000000000000000000" charset="-122"/>
              </a:rPr>
              <a:t>和</a:t>
            </a:r>
            <a:r>
              <a:rPr lang="zh-CN" altLang="en-US" sz="2400" b="1">
                <a:latin typeface="方正小标宋简体" panose="02000000000000000000" charset="-122"/>
                <a:ea typeface="方正小标宋简体" panose="02000000000000000000" charset="-122"/>
                <a:cs typeface="方正小标宋简体" panose="02000000000000000000" charset="-122"/>
              </a:rPr>
              <a:t>多资源</a:t>
            </a:r>
            <a:r>
              <a:rPr lang="en-US" altLang="zh-CN" sz="2400" b="1">
                <a:latin typeface="方正小标宋简体" panose="02000000000000000000" charset="-122"/>
                <a:ea typeface="方正小标宋简体" panose="02000000000000000000" charset="-122"/>
                <a:cs typeface="方正小标宋简体" panose="02000000000000000000" charset="-122"/>
              </a:rPr>
              <a:t>(</a:t>
            </a:r>
            <a:r>
              <a:rPr lang="zh-CN" altLang="en-US" sz="2400" b="1">
                <a:latin typeface="方正小标宋简体" panose="02000000000000000000" charset="-122"/>
                <a:ea typeface="方正小标宋简体" panose="02000000000000000000" charset="-122"/>
                <a:cs typeface="方正小标宋简体" panose="02000000000000000000" charset="-122"/>
              </a:rPr>
              <a:t>多航段</a:t>
            </a:r>
            <a:r>
              <a:rPr lang="en-US" altLang="zh-CN" sz="2400" b="1">
                <a:latin typeface="方正小标宋简体" panose="02000000000000000000" charset="-122"/>
                <a:ea typeface="方正小标宋简体" panose="02000000000000000000" charset="-122"/>
                <a:cs typeface="方正小标宋简体" panose="02000000000000000000" charset="-122"/>
              </a:rPr>
              <a:t>)</a:t>
            </a:r>
            <a:r>
              <a:rPr lang="zh-CN" altLang="en-US" sz="2400" b="1">
                <a:latin typeface="方正小标宋简体" panose="02000000000000000000" charset="-122"/>
                <a:ea typeface="方正小标宋简体" panose="02000000000000000000" charset="-122"/>
                <a:cs typeface="方正小标宋简体" panose="02000000000000000000" charset="-122"/>
              </a:rPr>
              <a:t>网络容量控制</a:t>
            </a:r>
            <a:r>
              <a:rPr lang="zh-CN" altLang="en-US" sz="2400">
                <a:latin typeface="方正小标宋简体" panose="02000000000000000000" charset="-122"/>
                <a:ea typeface="方正小标宋简体" panose="02000000000000000000" charset="-122"/>
                <a:cs typeface="方正小标宋简体" panose="02000000000000000000" charset="-122"/>
              </a:rPr>
              <a:t>两大类，而在每一类策略中又存在从静态分配到动态控制的发展。</a:t>
            </a:r>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additive="base">
                                        <p:cTn id="7" dur="500" fill="hold"/>
                                        <p:tgtEl>
                                          <p:spTgt spid="58"/>
                                        </p:tgtEl>
                                        <p:attrNameLst>
                                          <p:attrName>ppt_x</p:attrName>
                                        </p:attrNameLst>
                                      </p:cBhvr>
                                      <p:tavLst>
                                        <p:tav tm="0">
                                          <p:val>
                                            <p:strVal val="0-#ppt_w/2"/>
                                          </p:val>
                                        </p:tav>
                                        <p:tav tm="100000">
                                          <p:val>
                                            <p:strVal val="#ppt_x"/>
                                          </p:val>
                                        </p:tav>
                                      </p:tavLst>
                                    </p:anim>
                                    <p:anim calcmode="lin" valueType="num">
                                      <p:cBhvr additive="base">
                                        <p:cTn id="8" dur="500" fill="hold"/>
                                        <p:tgtEl>
                                          <p:spTgt spid="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35" y="-19961"/>
            <a:ext cx="12191331" cy="6877774"/>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pic>
      <p:sp>
        <p:nvSpPr>
          <p:cNvPr id="15" name="矩形 14"/>
          <p:cNvSpPr/>
          <p:nvPr/>
        </p:nvSpPr>
        <p:spPr>
          <a:xfrm>
            <a:off x="335" y="4343350"/>
            <a:ext cx="12191331" cy="2514462"/>
          </a:xfrm>
          <a:prstGeom prst="rect">
            <a:avLst/>
          </a:prstGeom>
        </p:spPr>
        <p:style>
          <a:lnRef idx="3">
            <a:schemeClr val="accent1"/>
          </a:lnRef>
          <a:fillRef idx="0">
            <a:srgbClr val="FFFFFF"/>
          </a:fillRef>
          <a:effectRef idx="0">
            <a:srgbClr val="FFFFFF"/>
          </a:effectRef>
          <a:fontRef idx="minor">
            <a:schemeClr val="tx1"/>
          </a:fontRef>
        </p:style>
        <p:txBody>
          <a:bodyPr rtlCol="0" anchor="ctr"/>
          <a:lstStyle/>
          <a:p>
            <a:pPr algn="ctr"/>
            <a:endParaRPr lang="zh-CN" altLang="en-US" sz="1705"/>
          </a:p>
        </p:txBody>
      </p:sp>
      <p:sp>
        <p:nvSpPr>
          <p:cNvPr id="8" name="矩形 7"/>
          <p:cNvSpPr/>
          <p:nvPr/>
        </p:nvSpPr>
        <p:spPr>
          <a:xfrm>
            <a:off x="1737360" y="4856538"/>
            <a:ext cx="8717280" cy="977265"/>
          </a:xfrm>
          <a:prstGeom prst="rect">
            <a:avLst/>
          </a:prstGeom>
        </p:spPr>
        <p:txBody>
          <a:bodyPr wrap="none" anchor="t">
            <a:spAutoFit/>
          </a:bodyPr>
          <a:lstStyle/>
          <a:p>
            <a:pPr algn="ctr" fontAlgn="auto">
              <a:lnSpc>
                <a:spcPct val="120000"/>
              </a:lnSpc>
            </a:pPr>
            <a:r>
              <a:rPr lang="zh-CN" altLang="en-US" sz="4800" b="1" dirty="0">
                <a:solidFill>
                  <a:schemeClr val="bg1"/>
                </a:solidFill>
                <a:latin typeface="Arial" panose="020B0604020202020204" pitchFamily="34" charset="0"/>
                <a:ea typeface="微软雅黑" panose="020B0503020204020204" charset="-122"/>
                <a:sym typeface="Arial" panose="020B0604020202020204" pitchFamily="34" charset="0"/>
              </a:rPr>
              <a:t>集装箱海铁联运的运营机制分析</a:t>
            </a:r>
            <a:endParaRPr lang="zh-CN" altLang="en-US" sz="480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1000"/>
                                        <p:tgtEl>
                                          <p:spTgt spid="15"/>
                                        </p:tgtEl>
                                      </p:cBhvr>
                                    </p:animEffect>
                                    <p:anim calcmode="lin" valueType="num">
                                      <p:cBhvr>
                                        <p:cTn id="14" dur="1000" fill="hold"/>
                                        <p:tgtEl>
                                          <p:spTgt spid="15"/>
                                        </p:tgtEl>
                                        <p:attrNameLst>
                                          <p:attrName>ppt_x</p:attrName>
                                        </p:attrNameLst>
                                      </p:cBhvr>
                                      <p:tavLst>
                                        <p:tav tm="0">
                                          <p:val>
                                            <p:strVal val="#ppt_x"/>
                                          </p:val>
                                        </p:tav>
                                        <p:tav tm="100000">
                                          <p:val>
                                            <p:strVal val="#ppt_x"/>
                                          </p:val>
                                        </p:tav>
                                      </p:tavLst>
                                    </p:anim>
                                    <p:anim calcmode="lin" valueType="num">
                                      <p:cBhvr>
                                        <p:cTn id="15"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extBox 32"/>
          <p:cNvSpPr txBox="1"/>
          <p:nvPr/>
        </p:nvSpPr>
        <p:spPr>
          <a:xfrm>
            <a:off x="236220" y="104775"/>
            <a:ext cx="6406515" cy="650875"/>
          </a:xfrm>
          <a:prstGeom prst="rect">
            <a:avLst/>
          </a:prstGeom>
          <a:noFill/>
        </p:spPr>
        <p:txBody>
          <a:bodyPr wrap="square" rtlCol="0">
            <a:spAutoFit/>
            <a:scene3d>
              <a:camera prst="orthographicFront"/>
              <a:lightRig rig="threePt" dir="t"/>
            </a:scene3d>
          </a:bodyPr>
          <a:lstStyle/>
          <a:p>
            <a:pPr>
              <a:lnSpc>
                <a:spcPct val="130000"/>
              </a:lnSpc>
            </a:pPr>
            <a:r>
              <a:rPr lang="en-US" altLang="zh-CN"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2. </a:t>
            </a:r>
            <a:r>
              <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集装箱海铁联运的运营机制分析</a:t>
            </a:r>
            <a:endPar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endParaRPr>
          </a:p>
        </p:txBody>
      </p:sp>
      <p:sp>
        <p:nvSpPr>
          <p:cNvPr id="5" name="文本框 4"/>
          <p:cNvSpPr txBox="1"/>
          <p:nvPr/>
        </p:nvSpPr>
        <p:spPr>
          <a:xfrm>
            <a:off x="530225" y="918845"/>
            <a:ext cx="6828790" cy="5631180"/>
          </a:xfrm>
          <a:prstGeom prst="rect">
            <a:avLst/>
          </a:prstGeom>
          <a:noFill/>
        </p:spPr>
        <p:txBody>
          <a:bodyPr wrap="square" rtlCol="0">
            <a:spAutoFit/>
          </a:bodyPr>
          <a:p>
            <a:r>
              <a:rPr lang="en-US" altLang="zh-CN" sz="2400"/>
              <a:t>      </a:t>
            </a:r>
            <a:r>
              <a:rPr lang="zh-CN" altLang="en-US" sz="2400">
                <a:latin typeface="方正小标宋简体" panose="02000000000000000000" charset="-122"/>
                <a:ea typeface="方正小标宋简体" panose="02000000000000000000" charset="-122"/>
                <a:cs typeface="方正小标宋简体" panose="02000000000000000000" charset="-122"/>
              </a:rPr>
              <a:t>集装箱海铁联运是指以</a:t>
            </a:r>
            <a:r>
              <a:rPr lang="zh-CN" altLang="en-US" sz="2400" b="1">
                <a:solidFill>
                  <a:srgbClr val="FF0000"/>
                </a:solidFill>
                <a:latin typeface="方正小标宋简体" panose="02000000000000000000" charset="-122"/>
                <a:ea typeface="方正小标宋简体" panose="02000000000000000000" charset="-122"/>
                <a:cs typeface="方正小标宋简体" panose="02000000000000000000" charset="-122"/>
              </a:rPr>
              <a:t>实现货物整体运输效率最优化</a:t>
            </a:r>
            <a:r>
              <a:rPr lang="zh-CN" altLang="en-US" sz="2400">
                <a:latin typeface="方正小标宋简体" panose="02000000000000000000" charset="-122"/>
                <a:ea typeface="方正小标宋简体" panose="02000000000000000000" charset="-122"/>
                <a:cs typeface="方正小标宋简体" panose="02000000000000000000" charset="-122"/>
              </a:rPr>
              <a:t>为目标，将内陆腹地的集装箱货物由铁路运输到达沿海港口直接由船舶运出，或是集装箱货物由船舶运输到达沿海港口之后由铁路运输至内陆其他地方，只需进行</a:t>
            </a:r>
            <a:r>
              <a:rPr lang="en-US" altLang="zh-CN" sz="2400">
                <a:latin typeface="方正小标宋简体" panose="02000000000000000000" charset="-122"/>
                <a:ea typeface="方正小标宋简体" panose="02000000000000000000" charset="-122"/>
                <a:cs typeface="方正小标宋简体" panose="02000000000000000000" charset="-122"/>
              </a:rPr>
              <a:t>“</a:t>
            </a:r>
            <a:r>
              <a:rPr lang="zh-CN" altLang="en-US" sz="2400">
                <a:latin typeface="方正小标宋简体" panose="02000000000000000000" charset="-122"/>
                <a:ea typeface="方正小标宋简体" panose="02000000000000000000" charset="-122"/>
                <a:cs typeface="方正小标宋简体" panose="02000000000000000000" charset="-122"/>
              </a:rPr>
              <a:t>一次申报、一次查验、一次放行</a:t>
            </a:r>
            <a:r>
              <a:rPr lang="en-US" altLang="zh-CN" sz="2400">
                <a:latin typeface="方正小标宋简体" panose="02000000000000000000" charset="-122"/>
                <a:ea typeface="方正小标宋简体" panose="02000000000000000000" charset="-122"/>
                <a:cs typeface="方正小标宋简体" panose="02000000000000000000" charset="-122"/>
              </a:rPr>
              <a:t>”</a:t>
            </a:r>
            <a:r>
              <a:rPr lang="zh-CN" altLang="en-US" sz="2400">
                <a:latin typeface="方正小标宋简体" panose="02000000000000000000" charset="-122"/>
                <a:ea typeface="方正小标宋简体" panose="02000000000000000000" charset="-122"/>
                <a:cs typeface="方正小标宋简体" panose="02000000000000000000" charset="-122"/>
              </a:rPr>
              <a:t>就可以完成整个运输过程的一种多式联运形式。</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a:p>
            <a:endParaRPr lang="zh-CN" altLang="en-US" sz="2400">
              <a:latin typeface="方正小标宋简体" panose="02000000000000000000" charset="-122"/>
              <a:ea typeface="方正小标宋简体" panose="02000000000000000000" charset="-122"/>
              <a:cs typeface="方正小标宋简体" panose="02000000000000000000" charset="-122"/>
            </a:endParaRPr>
          </a:p>
          <a:p>
            <a:r>
              <a:rPr lang="en-US" altLang="zh-CN" sz="2400">
                <a:latin typeface="方正小标宋简体" panose="02000000000000000000" charset="-122"/>
                <a:ea typeface="方正小标宋简体" panose="02000000000000000000" charset="-122"/>
                <a:cs typeface="方正小标宋简体" panose="02000000000000000000" charset="-122"/>
              </a:rPr>
              <a:t>      </a:t>
            </a:r>
            <a:r>
              <a:rPr lang="zh-CN" altLang="en-US" sz="2400">
                <a:latin typeface="方正小标宋简体" panose="02000000000000000000" charset="-122"/>
                <a:ea typeface="方正小标宋简体" panose="02000000000000000000" charset="-122"/>
                <a:cs typeface="方正小标宋简体" panose="02000000000000000000" charset="-122"/>
              </a:rPr>
              <a:t>从海铁联运经营人的角度来看，集装箱海铁联运的资源配置问题包括</a:t>
            </a:r>
            <a:r>
              <a:rPr lang="zh-CN" altLang="en-US" sz="2400" b="1">
                <a:solidFill>
                  <a:srgbClr val="FF0000"/>
                </a:solidFill>
                <a:latin typeface="方正小标宋简体" panose="02000000000000000000" charset="-122"/>
                <a:ea typeface="方正小标宋简体" panose="02000000000000000000" charset="-122"/>
                <a:cs typeface="方正小标宋简体" panose="02000000000000000000" charset="-122"/>
              </a:rPr>
              <a:t>运力资源采购</a:t>
            </a:r>
            <a:r>
              <a:rPr lang="zh-CN" altLang="en-US" sz="2400">
                <a:latin typeface="方正小标宋简体" panose="02000000000000000000" charset="-122"/>
                <a:ea typeface="方正小标宋简体" panose="02000000000000000000" charset="-122"/>
                <a:cs typeface="方正小标宋简体" panose="02000000000000000000" charset="-122"/>
              </a:rPr>
              <a:t>和</a:t>
            </a:r>
            <a:r>
              <a:rPr lang="zh-CN" altLang="en-US" sz="2400" b="1">
                <a:solidFill>
                  <a:srgbClr val="FF0000"/>
                </a:solidFill>
                <a:latin typeface="方正小标宋简体" panose="02000000000000000000" charset="-122"/>
                <a:ea typeface="方正小标宋简体" panose="02000000000000000000" charset="-122"/>
                <a:cs typeface="方正小标宋简体" panose="02000000000000000000" charset="-122"/>
              </a:rPr>
              <a:t>运力分配</a:t>
            </a:r>
            <a:r>
              <a:rPr lang="zh-CN" altLang="en-US" sz="2400">
                <a:latin typeface="方正小标宋简体" panose="02000000000000000000" charset="-122"/>
                <a:ea typeface="方正小标宋简体" panose="02000000000000000000" charset="-122"/>
                <a:cs typeface="方正小标宋简体" panose="02000000000000000000" charset="-122"/>
              </a:rPr>
              <a:t>两项内容。根据运力采购与分配的时间顺序，以及运力采购与分配的方式，集装箱很海铁联运的资源配置模式可以有两种：一种是</a:t>
            </a:r>
            <a:r>
              <a:rPr lang="en-US" altLang="zh-CN" sz="2400">
                <a:latin typeface="方正小标宋简体" panose="02000000000000000000" charset="-122"/>
                <a:ea typeface="方正小标宋简体" panose="02000000000000000000" charset="-122"/>
                <a:cs typeface="方正小标宋简体" panose="02000000000000000000" charset="-122"/>
              </a:rPr>
              <a:t>“</a:t>
            </a:r>
            <a:r>
              <a:rPr lang="zh-CN" altLang="en-US" sz="2400">
                <a:latin typeface="方正小标宋简体" panose="02000000000000000000" charset="-122"/>
                <a:ea typeface="方正小标宋简体" panose="02000000000000000000" charset="-122"/>
                <a:cs typeface="方正小标宋简体" panose="02000000000000000000" charset="-122"/>
              </a:rPr>
              <a:t>一次采购一次分配同时进行</a:t>
            </a:r>
            <a:r>
              <a:rPr lang="en-US" altLang="zh-CN" sz="2400">
                <a:latin typeface="方正小标宋简体" panose="02000000000000000000" charset="-122"/>
                <a:ea typeface="方正小标宋简体" panose="02000000000000000000" charset="-122"/>
                <a:cs typeface="方正小标宋简体" panose="02000000000000000000" charset="-122"/>
              </a:rPr>
              <a:t>”</a:t>
            </a:r>
            <a:r>
              <a:rPr lang="zh-CN" altLang="en-US" sz="2400">
                <a:latin typeface="方正小标宋简体" panose="02000000000000000000" charset="-122"/>
                <a:ea typeface="方正小标宋简体" panose="02000000000000000000" charset="-122"/>
                <a:cs typeface="方正小标宋简体" panose="02000000000000000000" charset="-122"/>
              </a:rPr>
              <a:t>的资源配置模式；另一种是</a:t>
            </a:r>
            <a:r>
              <a:rPr lang="en-US" altLang="zh-CN" sz="2400">
                <a:latin typeface="方正小标宋简体" panose="02000000000000000000" charset="-122"/>
                <a:ea typeface="方正小标宋简体" panose="02000000000000000000" charset="-122"/>
                <a:cs typeface="方正小标宋简体" panose="02000000000000000000" charset="-122"/>
              </a:rPr>
              <a:t>“</a:t>
            </a:r>
            <a:r>
              <a:rPr lang="zh-CN" altLang="en-US" sz="2400">
                <a:latin typeface="方正小标宋简体" panose="02000000000000000000" charset="-122"/>
                <a:ea typeface="方正小标宋简体" panose="02000000000000000000" charset="-122"/>
                <a:cs typeface="方正小标宋简体" panose="02000000000000000000" charset="-122"/>
              </a:rPr>
              <a:t>长期采购多次分配先后进行</a:t>
            </a:r>
            <a:r>
              <a:rPr lang="en-US" altLang="zh-CN" sz="2400">
                <a:latin typeface="方正小标宋简体" panose="02000000000000000000" charset="-122"/>
                <a:ea typeface="方正小标宋简体" panose="02000000000000000000" charset="-122"/>
                <a:cs typeface="方正小标宋简体" panose="02000000000000000000" charset="-122"/>
              </a:rPr>
              <a:t>”</a:t>
            </a:r>
            <a:r>
              <a:rPr lang="zh-CN" altLang="en-US" sz="2400">
                <a:latin typeface="方正小标宋简体" panose="02000000000000000000" charset="-122"/>
                <a:ea typeface="方正小标宋简体" panose="02000000000000000000" charset="-122"/>
                <a:cs typeface="方正小标宋简体" panose="02000000000000000000" charset="-122"/>
              </a:rPr>
              <a:t>的资源配置模式。</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p:txBody>
      </p:sp>
      <p:grpSp>
        <p:nvGrpSpPr>
          <p:cNvPr id="40" name="Group 39"/>
          <p:cNvGrpSpPr/>
          <p:nvPr>
            <p:custDataLst>
              <p:tags r:id="rId1"/>
            </p:custDataLst>
          </p:nvPr>
        </p:nvGrpSpPr>
        <p:grpSpPr>
          <a:xfrm>
            <a:off x="7210232" y="1232526"/>
            <a:ext cx="4704997" cy="4324372"/>
            <a:chOff x="3392215" y="1614026"/>
            <a:chExt cx="5407569" cy="4970110"/>
          </a:xfrm>
        </p:grpSpPr>
        <p:sp>
          <p:nvSpPr>
            <p:cNvPr id="6" name="Freeform 6"/>
            <p:cNvSpPr>
              <a:spLocks noEditPoints="1"/>
            </p:cNvSpPr>
            <p:nvPr>
              <p:custDataLst>
                <p:tags r:id="rId2"/>
              </p:custDataLst>
            </p:nvPr>
          </p:nvSpPr>
          <p:spPr bwMode="auto">
            <a:xfrm>
              <a:off x="6399045" y="4571163"/>
              <a:ext cx="364143" cy="366587"/>
            </a:xfrm>
            <a:custGeom>
              <a:avLst/>
              <a:gdLst>
                <a:gd name="T0" fmla="*/ 143 w 189"/>
                <a:gd name="T1" fmla="*/ 160 h 190"/>
                <a:gd name="T2" fmla="*/ 160 w 189"/>
                <a:gd name="T3" fmla="*/ 163 h 190"/>
                <a:gd name="T4" fmla="*/ 161 w 189"/>
                <a:gd name="T5" fmla="*/ 153 h 190"/>
                <a:gd name="T6" fmla="*/ 171 w 189"/>
                <a:gd name="T7" fmla="*/ 143 h 190"/>
                <a:gd name="T8" fmla="*/ 177 w 189"/>
                <a:gd name="T9" fmla="*/ 133 h 190"/>
                <a:gd name="T10" fmla="*/ 175 w 189"/>
                <a:gd name="T11" fmla="*/ 118 h 190"/>
                <a:gd name="T12" fmla="*/ 188 w 189"/>
                <a:gd name="T13" fmla="*/ 113 h 190"/>
                <a:gd name="T14" fmla="*/ 175 w 189"/>
                <a:gd name="T15" fmla="*/ 101 h 190"/>
                <a:gd name="T16" fmla="*/ 189 w 189"/>
                <a:gd name="T17" fmla="*/ 90 h 190"/>
                <a:gd name="T18" fmla="*/ 182 w 189"/>
                <a:gd name="T19" fmla="*/ 83 h 190"/>
                <a:gd name="T20" fmla="*/ 181 w 189"/>
                <a:gd name="T21" fmla="*/ 69 h 190"/>
                <a:gd name="T22" fmla="*/ 177 w 189"/>
                <a:gd name="T23" fmla="*/ 58 h 190"/>
                <a:gd name="T24" fmla="*/ 168 w 189"/>
                <a:gd name="T25" fmla="*/ 47 h 190"/>
                <a:gd name="T26" fmla="*/ 169 w 189"/>
                <a:gd name="T27" fmla="*/ 37 h 190"/>
                <a:gd name="T28" fmla="*/ 152 w 189"/>
                <a:gd name="T29" fmla="*/ 38 h 190"/>
                <a:gd name="T30" fmla="*/ 153 w 189"/>
                <a:gd name="T31" fmla="*/ 20 h 190"/>
                <a:gd name="T32" fmla="*/ 142 w 189"/>
                <a:gd name="T33" fmla="*/ 21 h 190"/>
                <a:gd name="T34" fmla="*/ 131 w 189"/>
                <a:gd name="T35" fmla="*/ 13 h 190"/>
                <a:gd name="T36" fmla="*/ 120 w 189"/>
                <a:gd name="T37" fmla="*/ 9 h 190"/>
                <a:gd name="T38" fmla="*/ 106 w 189"/>
                <a:gd name="T39" fmla="*/ 8 h 190"/>
                <a:gd name="T40" fmla="*/ 99 w 189"/>
                <a:gd name="T41" fmla="*/ 1 h 190"/>
                <a:gd name="T42" fmla="*/ 88 w 189"/>
                <a:gd name="T43" fmla="*/ 15 h 190"/>
                <a:gd name="T44" fmla="*/ 76 w 189"/>
                <a:gd name="T45" fmla="*/ 2 h 190"/>
                <a:gd name="T46" fmla="*/ 70 w 189"/>
                <a:gd name="T47" fmla="*/ 11 h 190"/>
                <a:gd name="T48" fmla="*/ 57 w 189"/>
                <a:gd name="T49" fmla="*/ 14 h 190"/>
                <a:gd name="T50" fmla="*/ 47 w 189"/>
                <a:gd name="T51" fmla="*/ 13 h 190"/>
                <a:gd name="T52" fmla="*/ 46 w 189"/>
                <a:gd name="T53" fmla="*/ 31 h 190"/>
                <a:gd name="T54" fmla="*/ 29 w 189"/>
                <a:gd name="T55" fmla="*/ 27 h 190"/>
                <a:gd name="T56" fmla="*/ 28 w 189"/>
                <a:gd name="T57" fmla="*/ 38 h 190"/>
                <a:gd name="T58" fmla="*/ 18 w 189"/>
                <a:gd name="T59" fmla="*/ 47 h 190"/>
                <a:gd name="T60" fmla="*/ 13 w 189"/>
                <a:gd name="T61" fmla="*/ 58 h 190"/>
                <a:gd name="T62" fmla="*/ 14 w 189"/>
                <a:gd name="T63" fmla="*/ 73 h 190"/>
                <a:gd name="T64" fmla="*/ 2 w 189"/>
                <a:gd name="T65" fmla="*/ 77 h 190"/>
                <a:gd name="T66" fmla="*/ 14 w 189"/>
                <a:gd name="T67" fmla="*/ 89 h 190"/>
                <a:gd name="T68" fmla="*/ 0 w 189"/>
                <a:gd name="T69" fmla="*/ 100 h 190"/>
                <a:gd name="T70" fmla="*/ 7 w 189"/>
                <a:gd name="T71" fmla="*/ 108 h 190"/>
                <a:gd name="T72" fmla="*/ 8 w 189"/>
                <a:gd name="T73" fmla="*/ 121 h 190"/>
                <a:gd name="T74" fmla="*/ 13 w 189"/>
                <a:gd name="T75" fmla="*/ 133 h 190"/>
                <a:gd name="T76" fmla="*/ 21 w 189"/>
                <a:gd name="T77" fmla="*/ 144 h 190"/>
                <a:gd name="T78" fmla="*/ 20 w 189"/>
                <a:gd name="T79" fmla="*/ 154 h 190"/>
                <a:gd name="T80" fmla="*/ 37 w 189"/>
                <a:gd name="T81" fmla="*/ 152 h 190"/>
                <a:gd name="T82" fmla="*/ 37 w 189"/>
                <a:gd name="T83" fmla="*/ 170 h 190"/>
                <a:gd name="T84" fmla="*/ 47 w 189"/>
                <a:gd name="T85" fmla="*/ 169 h 190"/>
                <a:gd name="T86" fmla="*/ 58 w 189"/>
                <a:gd name="T87" fmla="*/ 177 h 190"/>
                <a:gd name="T88" fmla="*/ 69 w 189"/>
                <a:gd name="T89" fmla="*/ 182 h 190"/>
                <a:gd name="T90" fmla="*/ 83 w 189"/>
                <a:gd name="T91" fmla="*/ 183 h 190"/>
                <a:gd name="T92" fmla="*/ 90 w 189"/>
                <a:gd name="T93" fmla="*/ 190 h 190"/>
                <a:gd name="T94" fmla="*/ 101 w 189"/>
                <a:gd name="T95" fmla="*/ 176 h 190"/>
                <a:gd name="T96" fmla="*/ 113 w 189"/>
                <a:gd name="T97" fmla="*/ 188 h 190"/>
                <a:gd name="T98" fmla="*/ 119 w 189"/>
                <a:gd name="T99" fmla="*/ 180 h 190"/>
                <a:gd name="T100" fmla="*/ 133 w 189"/>
                <a:gd name="T101" fmla="*/ 177 h 190"/>
                <a:gd name="T102" fmla="*/ 142 w 189"/>
                <a:gd name="T103" fmla="*/ 177 h 190"/>
                <a:gd name="T104" fmla="*/ 80 w 189"/>
                <a:gd name="T105" fmla="*/ 66 h 190"/>
                <a:gd name="T106" fmla="*/ 78 w 189"/>
                <a:gd name="T107" fmla="*/ 74 h 190"/>
                <a:gd name="T108" fmla="*/ 113 w 189"/>
                <a:gd name="T109" fmla="*/ 85 h 190"/>
                <a:gd name="T110" fmla="*/ 66 w 189"/>
                <a:gd name="T111" fmla="*/ 109 h 190"/>
                <a:gd name="T112" fmla="*/ 74 w 189"/>
                <a:gd name="T113" fmla="*/ 112 h 190"/>
                <a:gd name="T114" fmla="*/ 88 w 189"/>
                <a:gd name="T115" fmla="*/ 82 h 190"/>
                <a:gd name="T116" fmla="*/ 81 w 189"/>
                <a:gd name="T117" fmla="*/ 102 h 190"/>
                <a:gd name="T118" fmla="*/ 112 w 189"/>
                <a:gd name="T119" fmla="*/ 11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9" h="190">
                  <a:moveTo>
                    <a:pt x="143" y="171"/>
                  </a:moveTo>
                  <a:cubicBezTo>
                    <a:pt x="142" y="169"/>
                    <a:pt x="142" y="169"/>
                    <a:pt x="142" y="169"/>
                  </a:cubicBezTo>
                  <a:cubicBezTo>
                    <a:pt x="140" y="167"/>
                    <a:pt x="140" y="163"/>
                    <a:pt x="143" y="160"/>
                  </a:cubicBezTo>
                  <a:cubicBezTo>
                    <a:pt x="146" y="157"/>
                    <a:pt x="150" y="158"/>
                    <a:pt x="153" y="161"/>
                  </a:cubicBezTo>
                  <a:cubicBezTo>
                    <a:pt x="154" y="163"/>
                    <a:pt x="154" y="163"/>
                    <a:pt x="154" y="163"/>
                  </a:cubicBezTo>
                  <a:cubicBezTo>
                    <a:pt x="156" y="165"/>
                    <a:pt x="159" y="165"/>
                    <a:pt x="160" y="163"/>
                  </a:cubicBezTo>
                  <a:cubicBezTo>
                    <a:pt x="161" y="162"/>
                    <a:pt x="162" y="162"/>
                    <a:pt x="163" y="161"/>
                  </a:cubicBezTo>
                  <a:cubicBezTo>
                    <a:pt x="165" y="159"/>
                    <a:pt x="165" y="156"/>
                    <a:pt x="163" y="154"/>
                  </a:cubicBezTo>
                  <a:cubicBezTo>
                    <a:pt x="161" y="153"/>
                    <a:pt x="161" y="153"/>
                    <a:pt x="161" y="153"/>
                  </a:cubicBezTo>
                  <a:cubicBezTo>
                    <a:pt x="158" y="151"/>
                    <a:pt x="157" y="147"/>
                    <a:pt x="159" y="144"/>
                  </a:cubicBezTo>
                  <a:cubicBezTo>
                    <a:pt x="161" y="140"/>
                    <a:pt x="166" y="140"/>
                    <a:pt x="169" y="142"/>
                  </a:cubicBezTo>
                  <a:cubicBezTo>
                    <a:pt x="171" y="143"/>
                    <a:pt x="171" y="143"/>
                    <a:pt x="171" y="143"/>
                  </a:cubicBezTo>
                  <a:cubicBezTo>
                    <a:pt x="173" y="145"/>
                    <a:pt x="176" y="144"/>
                    <a:pt x="177" y="142"/>
                  </a:cubicBezTo>
                  <a:cubicBezTo>
                    <a:pt x="178" y="141"/>
                    <a:pt x="178" y="140"/>
                    <a:pt x="179" y="139"/>
                  </a:cubicBezTo>
                  <a:cubicBezTo>
                    <a:pt x="180" y="136"/>
                    <a:pt x="179" y="134"/>
                    <a:pt x="177" y="133"/>
                  </a:cubicBezTo>
                  <a:cubicBezTo>
                    <a:pt x="174" y="132"/>
                    <a:pt x="174" y="132"/>
                    <a:pt x="174" y="132"/>
                  </a:cubicBezTo>
                  <a:cubicBezTo>
                    <a:pt x="171" y="130"/>
                    <a:pt x="169" y="127"/>
                    <a:pt x="171" y="123"/>
                  </a:cubicBezTo>
                  <a:cubicBezTo>
                    <a:pt x="169" y="120"/>
                    <a:pt x="172" y="116"/>
                    <a:pt x="175" y="118"/>
                  </a:cubicBezTo>
                  <a:cubicBezTo>
                    <a:pt x="181" y="120"/>
                    <a:pt x="181" y="120"/>
                    <a:pt x="181" y="120"/>
                  </a:cubicBezTo>
                  <a:cubicBezTo>
                    <a:pt x="183" y="121"/>
                    <a:pt x="186" y="119"/>
                    <a:pt x="187" y="117"/>
                  </a:cubicBezTo>
                  <a:cubicBezTo>
                    <a:pt x="187" y="116"/>
                    <a:pt x="187" y="114"/>
                    <a:pt x="188" y="113"/>
                  </a:cubicBezTo>
                  <a:cubicBezTo>
                    <a:pt x="188" y="111"/>
                    <a:pt x="186" y="108"/>
                    <a:pt x="184" y="108"/>
                  </a:cubicBezTo>
                  <a:cubicBezTo>
                    <a:pt x="181" y="108"/>
                    <a:pt x="181" y="108"/>
                    <a:pt x="181" y="108"/>
                  </a:cubicBezTo>
                  <a:cubicBezTo>
                    <a:pt x="178" y="108"/>
                    <a:pt x="175" y="104"/>
                    <a:pt x="175" y="101"/>
                  </a:cubicBezTo>
                  <a:cubicBezTo>
                    <a:pt x="176" y="97"/>
                    <a:pt x="179" y="94"/>
                    <a:pt x="183" y="94"/>
                  </a:cubicBezTo>
                  <a:cubicBezTo>
                    <a:pt x="185" y="94"/>
                    <a:pt x="185" y="94"/>
                    <a:pt x="185" y="94"/>
                  </a:cubicBezTo>
                  <a:cubicBezTo>
                    <a:pt x="187" y="95"/>
                    <a:pt x="189" y="93"/>
                    <a:pt x="189" y="90"/>
                  </a:cubicBezTo>
                  <a:cubicBezTo>
                    <a:pt x="189" y="89"/>
                    <a:pt x="189" y="87"/>
                    <a:pt x="189" y="86"/>
                  </a:cubicBezTo>
                  <a:cubicBezTo>
                    <a:pt x="189" y="84"/>
                    <a:pt x="186" y="82"/>
                    <a:pt x="184" y="82"/>
                  </a:cubicBezTo>
                  <a:cubicBezTo>
                    <a:pt x="182" y="83"/>
                    <a:pt x="182" y="83"/>
                    <a:pt x="182" y="83"/>
                  </a:cubicBezTo>
                  <a:cubicBezTo>
                    <a:pt x="178" y="84"/>
                    <a:pt x="174" y="81"/>
                    <a:pt x="173" y="78"/>
                  </a:cubicBezTo>
                  <a:cubicBezTo>
                    <a:pt x="173" y="74"/>
                    <a:pt x="175" y="70"/>
                    <a:pt x="179" y="70"/>
                  </a:cubicBezTo>
                  <a:cubicBezTo>
                    <a:pt x="181" y="69"/>
                    <a:pt x="181" y="69"/>
                    <a:pt x="181" y="69"/>
                  </a:cubicBezTo>
                  <a:cubicBezTo>
                    <a:pt x="183" y="69"/>
                    <a:pt x="185" y="66"/>
                    <a:pt x="184" y="64"/>
                  </a:cubicBezTo>
                  <a:cubicBezTo>
                    <a:pt x="183" y="62"/>
                    <a:pt x="183" y="61"/>
                    <a:pt x="182" y="60"/>
                  </a:cubicBezTo>
                  <a:cubicBezTo>
                    <a:pt x="182" y="58"/>
                    <a:pt x="179" y="57"/>
                    <a:pt x="177" y="58"/>
                  </a:cubicBezTo>
                  <a:cubicBezTo>
                    <a:pt x="175" y="59"/>
                    <a:pt x="175" y="59"/>
                    <a:pt x="175" y="59"/>
                  </a:cubicBezTo>
                  <a:cubicBezTo>
                    <a:pt x="171" y="61"/>
                    <a:pt x="167" y="59"/>
                    <a:pt x="165" y="56"/>
                  </a:cubicBezTo>
                  <a:cubicBezTo>
                    <a:pt x="164" y="53"/>
                    <a:pt x="165" y="49"/>
                    <a:pt x="168" y="47"/>
                  </a:cubicBezTo>
                  <a:cubicBezTo>
                    <a:pt x="170" y="46"/>
                    <a:pt x="170" y="46"/>
                    <a:pt x="170" y="46"/>
                  </a:cubicBezTo>
                  <a:cubicBezTo>
                    <a:pt x="172" y="45"/>
                    <a:pt x="173" y="42"/>
                    <a:pt x="171" y="40"/>
                  </a:cubicBezTo>
                  <a:cubicBezTo>
                    <a:pt x="171" y="39"/>
                    <a:pt x="170" y="38"/>
                    <a:pt x="169" y="37"/>
                  </a:cubicBezTo>
                  <a:cubicBezTo>
                    <a:pt x="167" y="35"/>
                    <a:pt x="165" y="34"/>
                    <a:pt x="163" y="36"/>
                  </a:cubicBezTo>
                  <a:cubicBezTo>
                    <a:pt x="161" y="38"/>
                    <a:pt x="161" y="38"/>
                    <a:pt x="161" y="38"/>
                  </a:cubicBezTo>
                  <a:cubicBezTo>
                    <a:pt x="159" y="40"/>
                    <a:pt x="155" y="40"/>
                    <a:pt x="152" y="38"/>
                  </a:cubicBezTo>
                  <a:cubicBezTo>
                    <a:pt x="149" y="36"/>
                    <a:pt x="149" y="31"/>
                    <a:pt x="152" y="28"/>
                  </a:cubicBezTo>
                  <a:cubicBezTo>
                    <a:pt x="153" y="27"/>
                    <a:pt x="153" y="27"/>
                    <a:pt x="153" y="27"/>
                  </a:cubicBezTo>
                  <a:cubicBezTo>
                    <a:pt x="155" y="25"/>
                    <a:pt x="155" y="22"/>
                    <a:pt x="153" y="20"/>
                  </a:cubicBezTo>
                  <a:cubicBezTo>
                    <a:pt x="152" y="20"/>
                    <a:pt x="151" y="19"/>
                    <a:pt x="150" y="18"/>
                  </a:cubicBezTo>
                  <a:cubicBezTo>
                    <a:pt x="147" y="17"/>
                    <a:pt x="145" y="17"/>
                    <a:pt x="143" y="19"/>
                  </a:cubicBezTo>
                  <a:cubicBezTo>
                    <a:pt x="142" y="21"/>
                    <a:pt x="142" y="21"/>
                    <a:pt x="142" y="21"/>
                  </a:cubicBezTo>
                  <a:cubicBezTo>
                    <a:pt x="140" y="25"/>
                    <a:pt x="136" y="26"/>
                    <a:pt x="133" y="24"/>
                  </a:cubicBezTo>
                  <a:cubicBezTo>
                    <a:pt x="130" y="22"/>
                    <a:pt x="128" y="18"/>
                    <a:pt x="130" y="15"/>
                  </a:cubicBezTo>
                  <a:cubicBezTo>
                    <a:pt x="131" y="13"/>
                    <a:pt x="131" y="13"/>
                    <a:pt x="131" y="13"/>
                  </a:cubicBezTo>
                  <a:cubicBezTo>
                    <a:pt x="133" y="11"/>
                    <a:pt x="132" y="8"/>
                    <a:pt x="129" y="7"/>
                  </a:cubicBezTo>
                  <a:cubicBezTo>
                    <a:pt x="128" y="7"/>
                    <a:pt x="127" y="6"/>
                    <a:pt x="126" y="6"/>
                  </a:cubicBezTo>
                  <a:cubicBezTo>
                    <a:pt x="123" y="5"/>
                    <a:pt x="121" y="6"/>
                    <a:pt x="120" y="9"/>
                  </a:cubicBezTo>
                  <a:cubicBezTo>
                    <a:pt x="119" y="11"/>
                    <a:pt x="119" y="11"/>
                    <a:pt x="119" y="11"/>
                  </a:cubicBezTo>
                  <a:cubicBezTo>
                    <a:pt x="119" y="15"/>
                    <a:pt x="115" y="17"/>
                    <a:pt x="111" y="16"/>
                  </a:cubicBezTo>
                  <a:cubicBezTo>
                    <a:pt x="108" y="15"/>
                    <a:pt x="105" y="12"/>
                    <a:pt x="106" y="8"/>
                  </a:cubicBezTo>
                  <a:cubicBezTo>
                    <a:pt x="107" y="6"/>
                    <a:pt x="107" y="6"/>
                    <a:pt x="107" y="6"/>
                  </a:cubicBezTo>
                  <a:cubicBezTo>
                    <a:pt x="107" y="4"/>
                    <a:pt x="105" y="1"/>
                    <a:pt x="103" y="1"/>
                  </a:cubicBezTo>
                  <a:cubicBezTo>
                    <a:pt x="102" y="1"/>
                    <a:pt x="100" y="1"/>
                    <a:pt x="99" y="1"/>
                  </a:cubicBezTo>
                  <a:cubicBezTo>
                    <a:pt x="97" y="0"/>
                    <a:pt x="94" y="3"/>
                    <a:pt x="95" y="5"/>
                  </a:cubicBezTo>
                  <a:cubicBezTo>
                    <a:pt x="95" y="7"/>
                    <a:pt x="95" y="7"/>
                    <a:pt x="95" y="7"/>
                  </a:cubicBezTo>
                  <a:cubicBezTo>
                    <a:pt x="95" y="11"/>
                    <a:pt x="92" y="14"/>
                    <a:pt x="88" y="15"/>
                  </a:cubicBezTo>
                  <a:cubicBezTo>
                    <a:pt x="85" y="15"/>
                    <a:pt x="81" y="12"/>
                    <a:pt x="81" y="8"/>
                  </a:cubicBezTo>
                  <a:cubicBezTo>
                    <a:pt x="81" y="6"/>
                    <a:pt x="81" y="6"/>
                    <a:pt x="81" y="6"/>
                  </a:cubicBezTo>
                  <a:cubicBezTo>
                    <a:pt x="81" y="4"/>
                    <a:pt x="78" y="2"/>
                    <a:pt x="76" y="2"/>
                  </a:cubicBezTo>
                  <a:cubicBezTo>
                    <a:pt x="75" y="3"/>
                    <a:pt x="73" y="3"/>
                    <a:pt x="72" y="3"/>
                  </a:cubicBezTo>
                  <a:cubicBezTo>
                    <a:pt x="70" y="4"/>
                    <a:pt x="68" y="6"/>
                    <a:pt x="69" y="9"/>
                  </a:cubicBezTo>
                  <a:cubicBezTo>
                    <a:pt x="70" y="11"/>
                    <a:pt x="70" y="11"/>
                    <a:pt x="70" y="11"/>
                  </a:cubicBezTo>
                  <a:cubicBezTo>
                    <a:pt x="71" y="14"/>
                    <a:pt x="69" y="18"/>
                    <a:pt x="66" y="20"/>
                  </a:cubicBezTo>
                  <a:cubicBezTo>
                    <a:pt x="62" y="21"/>
                    <a:pt x="58" y="19"/>
                    <a:pt x="57" y="15"/>
                  </a:cubicBezTo>
                  <a:cubicBezTo>
                    <a:pt x="57" y="14"/>
                    <a:pt x="57" y="14"/>
                    <a:pt x="57" y="14"/>
                  </a:cubicBezTo>
                  <a:cubicBezTo>
                    <a:pt x="56" y="11"/>
                    <a:pt x="53" y="10"/>
                    <a:pt x="51" y="11"/>
                  </a:cubicBezTo>
                  <a:cubicBezTo>
                    <a:pt x="51" y="11"/>
                    <a:pt x="51" y="11"/>
                    <a:pt x="51" y="11"/>
                  </a:cubicBezTo>
                  <a:cubicBezTo>
                    <a:pt x="49" y="12"/>
                    <a:pt x="48" y="13"/>
                    <a:pt x="47" y="13"/>
                  </a:cubicBezTo>
                  <a:cubicBezTo>
                    <a:pt x="45" y="14"/>
                    <a:pt x="44" y="17"/>
                    <a:pt x="46" y="19"/>
                  </a:cubicBezTo>
                  <a:cubicBezTo>
                    <a:pt x="47" y="21"/>
                    <a:pt x="47" y="21"/>
                    <a:pt x="47" y="21"/>
                  </a:cubicBezTo>
                  <a:cubicBezTo>
                    <a:pt x="49" y="24"/>
                    <a:pt x="49" y="29"/>
                    <a:pt x="46" y="31"/>
                  </a:cubicBezTo>
                  <a:cubicBezTo>
                    <a:pt x="43" y="33"/>
                    <a:pt x="38" y="32"/>
                    <a:pt x="36" y="29"/>
                  </a:cubicBezTo>
                  <a:cubicBezTo>
                    <a:pt x="35" y="28"/>
                    <a:pt x="35" y="28"/>
                    <a:pt x="35" y="28"/>
                  </a:cubicBezTo>
                  <a:cubicBezTo>
                    <a:pt x="34" y="26"/>
                    <a:pt x="31" y="25"/>
                    <a:pt x="29" y="27"/>
                  </a:cubicBezTo>
                  <a:cubicBezTo>
                    <a:pt x="28" y="28"/>
                    <a:pt x="27" y="29"/>
                    <a:pt x="26" y="30"/>
                  </a:cubicBezTo>
                  <a:cubicBezTo>
                    <a:pt x="24" y="32"/>
                    <a:pt x="24" y="35"/>
                    <a:pt x="26" y="36"/>
                  </a:cubicBezTo>
                  <a:cubicBezTo>
                    <a:pt x="28" y="38"/>
                    <a:pt x="28" y="38"/>
                    <a:pt x="28" y="38"/>
                  </a:cubicBezTo>
                  <a:cubicBezTo>
                    <a:pt x="31" y="40"/>
                    <a:pt x="32" y="44"/>
                    <a:pt x="29" y="47"/>
                  </a:cubicBezTo>
                  <a:cubicBezTo>
                    <a:pt x="27" y="50"/>
                    <a:pt x="23" y="51"/>
                    <a:pt x="20" y="48"/>
                  </a:cubicBezTo>
                  <a:cubicBezTo>
                    <a:pt x="18" y="47"/>
                    <a:pt x="18" y="47"/>
                    <a:pt x="18" y="47"/>
                  </a:cubicBezTo>
                  <a:cubicBezTo>
                    <a:pt x="16" y="46"/>
                    <a:pt x="13" y="46"/>
                    <a:pt x="12" y="48"/>
                  </a:cubicBezTo>
                  <a:cubicBezTo>
                    <a:pt x="12" y="50"/>
                    <a:pt x="11" y="51"/>
                    <a:pt x="10" y="52"/>
                  </a:cubicBezTo>
                  <a:cubicBezTo>
                    <a:pt x="9" y="54"/>
                    <a:pt x="10" y="57"/>
                    <a:pt x="13" y="58"/>
                  </a:cubicBezTo>
                  <a:cubicBezTo>
                    <a:pt x="15" y="59"/>
                    <a:pt x="15" y="59"/>
                    <a:pt x="15" y="59"/>
                  </a:cubicBezTo>
                  <a:cubicBezTo>
                    <a:pt x="18" y="60"/>
                    <a:pt x="20" y="64"/>
                    <a:pt x="19" y="67"/>
                  </a:cubicBezTo>
                  <a:cubicBezTo>
                    <a:pt x="20" y="71"/>
                    <a:pt x="17" y="74"/>
                    <a:pt x="14" y="73"/>
                  </a:cubicBezTo>
                  <a:cubicBezTo>
                    <a:pt x="8" y="71"/>
                    <a:pt x="8" y="71"/>
                    <a:pt x="8" y="71"/>
                  </a:cubicBezTo>
                  <a:cubicBezTo>
                    <a:pt x="6" y="70"/>
                    <a:pt x="3" y="71"/>
                    <a:pt x="2" y="74"/>
                  </a:cubicBezTo>
                  <a:cubicBezTo>
                    <a:pt x="2" y="75"/>
                    <a:pt x="2" y="76"/>
                    <a:pt x="2" y="77"/>
                  </a:cubicBezTo>
                  <a:cubicBezTo>
                    <a:pt x="1" y="80"/>
                    <a:pt x="3" y="82"/>
                    <a:pt x="5" y="82"/>
                  </a:cubicBezTo>
                  <a:cubicBezTo>
                    <a:pt x="7" y="83"/>
                    <a:pt x="7" y="83"/>
                    <a:pt x="7" y="83"/>
                  </a:cubicBezTo>
                  <a:cubicBezTo>
                    <a:pt x="11" y="83"/>
                    <a:pt x="14" y="85"/>
                    <a:pt x="14" y="89"/>
                  </a:cubicBezTo>
                  <a:cubicBezTo>
                    <a:pt x="14" y="93"/>
                    <a:pt x="11" y="96"/>
                    <a:pt x="6" y="96"/>
                  </a:cubicBezTo>
                  <a:cubicBezTo>
                    <a:pt x="5" y="96"/>
                    <a:pt x="5" y="96"/>
                    <a:pt x="5" y="96"/>
                  </a:cubicBezTo>
                  <a:cubicBezTo>
                    <a:pt x="2" y="96"/>
                    <a:pt x="0" y="98"/>
                    <a:pt x="0" y="100"/>
                  </a:cubicBezTo>
                  <a:cubicBezTo>
                    <a:pt x="0" y="102"/>
                    <a:pt x="0" y="103"/>
                    <a:pt x="0" y="104"/>
                  </a:cubicBezTo>
                  <a:cubicBezTo>
                    <a:pt x="0" y="107"/>
                    <a:pt x="3" y="108"/>
                    <a:pt x="5" y="108"/>
                  </a:cubicBezTo>
                  <a:cubicBezTo>
                    <a:pt x="7" y="108"/>
                    <a:pt x="7" y="108"/>
                    <a:pt x="7" y="108"/>
                  </a:cubicBezTo>
                  <a:cubicBezTo>
                    <a:pt x="11" y="107"/>
                    <a:pt x="14" y="109"/>
                    <a:pt x="15" y="112"/>
                  </a:cubicBezTo>
                  <a:cubicBezTo>
                    <a:pt x="17" y="116"/>
                    <a:pt x="14" y="120"/>
                    <a:pt x="10" y="121"/>
                  </a:cubicBezTo>
                  <a:cubicBezTo>
                    <a:pt x="8" y="121"/>
                    <a:pt x="8" y="121"/>
                    <a:pt x="8" y="121"/>
                  </a:cubicBezTo>
                  <a:cubicBezTo>
                    <a:pt x="6" y="122"/>
                    <a:pt x="4" y="124"/>
                    <a:pt x="5" y="127"/>
                  </a:cubicBezTo>
                  <a:cubicBezTo>
                    <a:pt x="6" y="128"/>
                    <a:pt x="6" y="129"/>
                    <a:pt x="7" y="130"/>
                  </a:cubicBezTo>
                  <a:cubicBezTo>
                    <a:pt x="8" y="133"/>
                    <a:pt x="10" y="134"/>
                    <a:pt x="13" y="133"/>
                  </a:cubicBezTo>
                  <a:cubicBezTo>
                    <a:pt x="15" y="132"/>
                    <a:pt x="15" y="132"/>
                    <a:pt x="15" y="132"/>
                  </a:cubicBezTo>
                  <a:cubicBezTo>
                    <a:pt x="18" y="130"/>
                    <a:pt x="22" y="131"/>
                    <a:pt x="24" y="134"/>
                  </a:cubicBezTo>
                  <a:cubicBezTo>
                    <a:pt x="26" y="138"/>
                    <a:pt x="24" y="142"/>
                    <a:pt x="21" y="144"/>
                  </a:cubicBezTo>
                  <a:cubicBezTo>
                    <a:pt x="19" y="144"/>
                    <a:pt x="19" y="144"/>
                    <a:pt x="19" y="144"/>
                  </a:cubicBezTo>
                  <a:cubicBezTo>
                    <a:pt x="17" y="146"/>
                    <a:pt x="16" y="149"/>
                    <a:pt x="18" y="151"/>
                  </a:cubicBezTo>
                  <a:cubicBezTo>
                    <a:pt x="19" y="152"/>
                    <a:pt x="19" y="153"/>
                    <a:pt x="20" y="154"/>
                  </a:cubicBezTo>
                  <a:cubicBezTo>
                    <a:pt x="22" y="156"/>
                    <a:pt x="25" y="156"/>
                    <a:pt x="26" y="154"/>
                  </a:cubicBezTo>
                  <a:cubicBezTo>
                    <a:pt x="28" y="153"/>
                    <a:pt x="28" y="153"/>
                    <a:pt x="28" y="153"/>
                  </a:cubicBezTo>
                  <a:cubicBezTo>
                    <a:pt x="30" y="150"/>
                    <a:pt x="34" y="150"/>
                    <a:pt x="37" y="152"/>
                  </a:cubicBezTo>
                  <a:cubicBezTo>
                    <a:pt x="40" y="155"/>
                    <a:pt x="40" y="159"/>
                    <a:pt x="38" y="162"/>
                  </a:cubicBezTo>
                  <a:cubicBezTo>
                    <a:pt x="36" y="164"/>
                    <a:pt x="36" y="164"/>
                    <a:pt x="36" y="164"/>
                  </a:cubicBezTo>
                  <a:cubicBezTo>
                    <a:pt x="34" y="165"/>
                    <a:pt x="34" y="169"/>
                    <a:pt x="37" y="170"/>
                  </a:cubicBezTo>
                  <a:cubicBezTo>
                    <a:pt x="38" y="171"/>
                    <a:pt x="39" y="172"/>
                    <a:pt x="40" y="172"/>
                  </a:cubicBezTo>
                  <a:cubicBezTo>
                    <a:pt x="42" y="174"/>
                    <a:pt x="45" y="173"/>
                    <a:pt x="46" y="171"/>
                  </a:cubicBezTo>
                  <a:cubicBezTo>
                    <a:pt x="47" y="169"/>
                    <a:pt x="47" y="169"/>
                    <a:pt x="47" y="169"/>
                  </a:cubicBezTo>
                  <a:cubicBezTo>
                    <a:pt x="48" y="166"/>
                    <a:pt x="52" y="165"/>
                    <a:pt x="55" y="166"/>
                  </a:cubicBezTo>
                  <a:cubicBezTo>
                    <a:pt x="59" y="167"/>
                    <a:pt x="61" y="172"/>
                    <a:pt x="59" y="176"/>
                  </a:cubicBezTo>
                  <a:cubicBezTo>
                    <a:pt x="58" y="177"/>
                    <a:pt x="58" y="177"/>
                    <a:pt x="58" y="177"/>
                  </a:cubicBezTo>
                  <a:cubicBezTo>
                    <a:pt x="57" y="180"/>
                    <a:pt x="58" y="182"/>
                    <a:pt x="60" y="183"/>
                  </a:cubicBezTo>
                  <a:cubicBezTo>
                    <a:pt x="61" y="184"/>
                    <a:pt x="62" y="184"/>
                    <a:pt x="64" y="185"/>
                  </a:cubicBezTo>
                  <a:cubicBezTo>
                    <a:pt x="66" y="186"/>
                    <a:pt x="69" y="184"/>
                    <a:pt x="69" y="182"/>
                  </a:cubicBezTo>
                  <a:cubicBezTo>
                    <a:pt x="70" y="180"/>
                    <a:pt x="70" y="180"/>
                    <a:pt x="70" y="180"/>
                  </a:cubicBezTo>
                  <a:cubicBezTo>
                    <a:pt x="70" y="176"/>
                    <a:pt x="73" y="174"/>
                    <a:pt x="77" y="174"/>
                  </a:cubicBezTo>
                  <a:cubicBezTo>
                    <a:pt x="81" y="174"/>
                    <a:pt x="84" y="179"/>
                    <a:pt x="83" y="183"/>
                  </a:cubicBezTo>
                  <a:cubicBezTo>
                    <a:pt x="82" y="184"/>
                    <a:pt x="82" y="184"/>
                    <a:pt x="82" y="184"/>
                  </a:cubicBezTo>
                  <a:cubicBezTo>
                    <a:pt x="82" y="187"/>
                    <a:pt x="84" y="189"/>
                    <a:pt x="86" y="190"/>
                  </a:cubicBezTo>
                  <a:cubicBezTo>
                    <a:pt x="87" y="190"/>
                    <a:pt x="89" y="190"/>
                    <a:pt x="90" y="190"/>
                  </a:cubicBezTo>
                  <a:cubicBezTo>
                    <a:pt x="93" y="190"/>
                    <a:pt x="95" y="188"/>
                    <a:pt x="94" y="185"/>
                  </a:cubicBezTo>
                  <a:cubicBezTo>
                    <a:pt x="94" y="183"/>
                    <a:pt x="94" y="183"/>
                    <a:pt x="94" y="183"/>
                  </a:cubicBezTo>
                  <a:cubicBezTo>
                    <a:pt x="94" y="179"/>
                    <a:pt x="97" y="176"/>
                    <a:pt x="101" y="176"/>
                  </a:cubicBezTo>
                  <a:cubicBezTo>
                    <a:pt x="104" y="174"/>
                    <a:pt x="108" y="176"/>
                    <a:pt x="108" y="180"/>
                  </a:cubicBezTo>
                  <a:cubicBezTo>
                    <a:pt x="108" y="184"/>
                    <a:pt x="108" y="184"/>
                    <a:pt x="108" y="184"/>
                  </a:cubicBezTo>
                  <a:cubicBezTo>
                    <a:pt x="108" y="187"/>
                    <a:pt x="111" y="189"/>
                    <a:pt x="113" y="188"/>
                  </a:cubicBezTo>
                  <a:cubicBezTo>
                    <a:pt x="114" y="188"/>
                    <a:pt x="116" y="188"/>
                    <a:pt x="117" y="187"/>
                  </a:cubicBezTo>
                  <a:cubicBezTo>
                    <a:pt x="119" y="187"/>
                    <a:pt x="121" y="184"/>
                    <a:pt x="120" y="182"/>
                  </a:cubicBezTo>
                  <a:cubicBezTo>
                    <a:pt x="119" y="180"/>
                    <a:pt x="119" y="180"/>
                    <a:pt x="119" y="180"/>
                  </a:cubicBezTo>
                  <a:cubicBezTo>
                    <a:pt x="118" y="176"/>
                    <a:pt x="120" y="171"/>
                    <a:pt x="124" y="171"/>
                  </a:cubicBezTo>
                  <a:cubicBezTo>
                    <a:pt x="128" y="170"/>
                    <a:pt x="131" y="172"/>
                    <a:pt x="132" y="175"/>
                  </a:cubicBezTo>
                  <a:cubicBezTo>
                    <a:pt x="133" y="177"/>
                    <a:pt x="133" y="177"/>
                    <a:pt x="133" y="177"/>
                  </a:cubicBezTo>
                  <a:cubicBezTo>
                    <a:pt x="133" y="179"/>
                    <a:pt x="136" y="180"/>
                    <a:pt x="139" y="179"/>
                  </a:cubicBezTo>
                  <a:cubicBezTo>
                    <a:pt x="139" y="179"/>
                    <a:pt x="139" y="179"/>
                    <a:pt x="139" y="179"/>
                  </a:cubicBezTo>
                  <a:cubicBezTo>
                    <a:pt x="140" y="178"/>
                    <a:pt x="141" y="178"/>
                    <a:pt x="142" y="177"/>
                  </a:cubicBezTo>
                  <a:cubicBezTo>
                    <a:pt x="144" y="176"/>
                    <a:pt x="145" y="173"/>
                    <a:pt x="143" y="171"/>
                  </a:cubicBezTo>
                  <a:moveTo>
                    <a:pt x="78" y="74"/>
                  </a:moveTo>
                  <a:cubicBezTo>
                    <a:pt x="76" y="71"/>
                    <a:pt x="77" y="68"/>
                    <a:pt x="80" y="66"/>
                  </a:cubicBezTo>
                  <a:cubicBezTo>
                    <a:pt x="83" y="65"/>
                    <a:pt x="87" y="66"/>
                    <a:pt x="88" y="69"/>
                  </a:cubicBezTo>
                  <a:cubicBezTo>
                    <a:pt x="89" y="72"/>
                    <a:pt x="88" y="75"/>
                    <a:pt x="86" y="77"/>
                  </a:cubicBezTo>
                  <a:cubicBezTo>
                    <a:pt x="83" y="78"/>
                    <a:pt x="79" y="77"/>
                    <a:pt x="78" y="74"/>
                  </a:cubicBezTo>
                  <a:moveTo>
                    <a:pt x="123" y="80"/>
                  </a:moveTo>
                  <a:cubicBezTo>
                    <a:pt x="125" y="83"/>
                    <a:pt x="124" y="86"/>
                    <a:pt x="121" y="88"/>
                  </a:cubicBezTo>
                  <a:cubicBezTo>
                    <a:pt x="118" y="89"/>
                    <a:pt x="115" y="88"/>
                    <a:pt x="113" y="85"/>
                  </a:cubicBezTo>
                  <a:cubicBezTo>
                    <a:pt x="112" y="83"/>
                    <a:pt x="113" y="79"/>
                    <a:pt x="116" y="78"/>
                  </a:cubicBezTo>
                  <a:cubicBezTo>
                    <a:pt x="118" y="76"/>
                    <a:pt x="122" y="77"/>
                    <a:pt x="123" y="80"/>
                  </a:cubicBezTo>
                  <a:moveTo>
                    <a:pt x="66" y="109"/>
                  </a:moveTo>
                  <a:cubicBezTo>
                    <a:pt x="65" y="107"/>
                    <a:pt x="66" y="103"/>
                    <a:pt x="69" y="102"/>
                  </a:cubicBezTo>
                  <a:cubicBezTo>
                    <a:pt x="72" y="100"/>
                    <a:pt x="75" y="101"/>
                    <a:pt x="77" y="104"/>
                  </a:cubicBezTo>
                  <a:cubicBezTo>
                    <a:pt x="78" y="107"/>
                    <a:pt x="77" y="110"/>
                    <a:pt x="74" y="112"/>
                  </a:cubicBezTo>
                  <a:cubicBezTo>
                    <a:pt x="71" y="113"/>
                    <a:pt x="68" y="112"/>
                    <a:pt x="66" y="109"/>
                  </a:cubicBezTo>
                  <a:moveTo>
                    <a:pt x="81" y="102"/>
                  </a:moveTo>
                  <a:cubicBezTo>
                    <a:pt x="77" y="95"/>
                    <a:pt x="80" y="86"/>
                    <a:pt x="88" y="82"/>
                  </a:cubicBezTo>
                  <a:cubicBezTo>
                    <a:pt x="95" y="78"/>
                    <a:pt x="104" y="81"/>
                    <a:pt x="108" y="88"/>
                  </a:cubicBezTo>
                  <a:cubicBezTo>
                    <a:pt x="112" y="96"/>
                    <a:pt x="109" y="105"/>
                    <a:pt x="101" y="108"/>
                  </a:cubicBezTo>
                  <a:cubicBezTo>
                    <a:pt x="94" y="112"/>
                    <a:pt x="85" y="110"/>
                    <a:pt x="81" y="102"/>
                  </a:cubicBezTo>
                  <a:moveTo>
                    <a:pt x="102" y="121"/>
                  </a:moveTo>
                  <a:cubicBezTo>
                    <a:pt x="100" y="118"/>
                    <a:pt x="101" y="115"/>
                    <a:pt x="104" y="113"/>
                  </a:cubicBezTo>
                  <a:cubicBezTo>
                    <a:pt x="107" y="112"/>
                    <a:pt x="111" y="113"/>
                    <a:pt x="112" y="115"/>
                  </a:cubicBezTo>
                  <a:cubicBezTo>
                    <a:pt x="113" y="118"/>
                    <a:pt x="112" y="122"/>
                    <a:pt x="110" y="123"/>
                  </a:cubicBezTo>
                  <a:cubicBezTo>
                    <a:pt x="107" y="125"/>
                    <a:pt x="103" y="124"/>
                    <a:pt x="102" y="121"/>
                  </a:cubicBezTo>
                </a:path>
              </a:pathLst>
            </a:custGeom>
            <a:solidFill>
              <a:schemeClr val="tx2">
                <a:lumMod val="20000"/>
                <a:lumOff val="8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7" name="Freeform 7"/>
            <p:cNvSpPr>
              <a:spLocks noEditPoints="1"/>
            </p:cNvSpPr>
            <p:nvPr>
              <p:custDataLst>
                <p:tags r:id="rId3"/>
              </p:custDataLst>
            </p:nvPr>
          </p:nvSpPr>
          <p:spPr bwMode="auto">
            <a:xfrm>
              <a:off x="7744012" y="3565900"/>
              <a:ext cx="307933" cy="303860"/>
            </a:xfrm>
            <a:custGeom>
              <a:avLst/>
              <a:gdLst>
                <a:gd name="T0" fmla="*/ 61 w 160"/>
                <a:gd name="T1" fmla="*/ 100 h 158"/>
                <a:gd name="T2" fmla="*/ 79 w 160"/>
                <a:gd name="T3" fmla="*/ 51 h 158"/>
                <a:gd name="T4" fmla="*/ 101 w 160"/>
                <a:gd name="T5" fmla="*/ 98 h 158"/>
                <a:gd name="T6" fmla="*/ 82 w 160"/>
                <a:gd name="T7" fmla="*/ 0 h 158"/>
                <a:gd name="T8" fmla="*/ 67 w 160"/>
                <a:gd name="T9" fmla="*/ 0 h 158"/>
                <a:gd name="T10" fmla="*/ 56 w 160"/>
                <a:gd name="T11" fmla="*/ 19 h 158"/>
                <a:gd name="T12" fmla="*/ 49 w 160"/>
                <a:gd name="T13" fmla="*/ 25 h 158"/>
                <a:gd name="T14" fmla="*/ 38 w 160"/>
                <a:gd name="T15" fmla="*/ 21 h 158"/>
                <a:gd name="T16" fmla="*/ 28 w 160"/>
                <a:gd name="T17" fmla="*/ 18 h 158"/>
                <a:gd name="T18" fmla="*/ 15 w 160"/>
                <a:gd name="T19" fmla="*/ 31 h 158"/>
                <a:gd name="T20" fmla="*/ 22 w 160"/>
                <a:gd name="T21" fmla="*/ 54 h 158"/>
                <a:gd name="T22" fmla="*/ 18 w 160"/>
                <a:gd name="T23" fmla="*/ 63 h 158"/>
                <a:gd name="T24" fmla="*/ 0 w 160"/>
                <a:gd name="T25" fmla="*/ 76 h 158"/>
                <a:gd name="T26" fmla="*/ 5 w 160"/>
                <a:gd name="T27" fmla="*/ 96 h 158"/>
                <a:gd name="T28" fmla="*/ 24 w 160"/>
                <a:gd name="T29" fmla="*/ 103 h 158"/>
                <a:gd name="T30" fmla="*/ 20 w 160"/>
                <a:gd name="T31" fmla="*/ 127 h 158"/>
                <a:gd name="T32" fmla="*/ 33 w 160"/>
                <a:gd name="T33" fmla="*/ 143 h 158"/>
                <a:gd name="T34" fmla="*/ 40 w 160"/>
                <a:gd name="T35" fmla="*/ 144 h 158"/>
                <a:gd name="T36" fmla="*/ 58 w 160"/>
                <a:gd name="T37" fmla="*/ 136 h 158"/>
                <a:gd name="T38" fmla="*/ 64 w 160"/>
                <a:gd name="T39" fmla="*/ 139 h 158"/>
                <a:gd name="T40" fmla="*/ 74 w 160"/>
                <a:gd name="T41" fmla="*/ 157 h 158"/>
                <a:gd name="T42" fmla="*/ 78 w 160"/>
                <a:gd name="T43" fmla="*/ 158 h 158"/>
                <a:gd name="T44" fmla="*/ 98 w 160"/>
                <a:gd name="T45" fmla="*/ 154 h 158"/>
                <a:gd name="T46" fmla="*/ 108 w 160"/>
                <a:gd name="T47" fmla="*/ 133 h 158"/>
                <a:gd name="T48" fmla="*/ 111 w 160"/>
                <a:gd name="T49" fmla="*/ 133 h 158"/>
                <a:gd name="T50" fmla="*/ 130 w 160"/>
                <a:gd name="T51" fmla="*/ 139 h 158"/>
                <a:gd name="T52" fmla="*/ 135 w 160"/>
                <a:gd name="T53" fmla="*/ 138 h 158"/>
                <a:gd name="T54" fmla="*/ 146 w 160"/>
                <a:gd name="T55" fmla="*/ 120 h 158"/>
                <a:gd name="T56" fmla="*/ 138 w 160"/>
                <a:gd name="T57" fmla="*/ 99 h 158"/>
                <a:gd name="T58" fmla="*/ 157 w 160"/>
                <a:gd name="T59" fmla="*/ 88 h 158"/>
                <a:gd name="T60" fmla="*/ 158 w 160"/>
                <a:gd name="T61" fmla="*/ 67 h 158"/>
                <a:gd name="T62" fmla="*/ 138 w 160"/>
                <a:gd name="T63" fmla="*/ 56 h 158"/>
                <a:gd name="T64" fmla="*/ 134 w 160"/>
                <a:gd name="T65" fmla="*/ 46 h 158"/>
                <a:gd name="T66" fmla="*/ 139 w 160"/>
                <a:gd name="T67" fmla="*/ 31 h 158"/>
                <a:gd name="T68" fmla="*/ 127 w 160"/>
                <a:gd name="T69" fmla="*/ 15 h 158"/>
                <a:gd name="T70" fmla="*/ 119 w 160"/>
                <a:gd name="T71" fmla="*/ 14 h 158"/>
                <a:gd name="T72" fmla="*/ 101 w 160"/>
                <a:gd name="T73" fmla="*/ 22 h 158"/>
                <a:gd name="T74" fmla="*/ 95 w 160"/>
                <a:gd name="T75" fmla="*/ 19 h 158"/>
                <a:gd name="T76" fmla="*/ 82 w 160"/>
                <a:gd name="T7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0" h="158">
                  <a:moveTo>
                    <a:pt x="80" y="107"/>
                  </a:moveTo>
                  <a:cubicBezTo>
                    <a:pt x="73" y="107"/>
                    <a:pt x="67" y="105"/>
                    <a:pt x="61" y="100"/>
                  </a:cubicBezTo>
                  <a:cubicBezTo>
                    <a:pt x="49" y="89"/>
                    <a:pt x="48" y="71"/>
                    <a:pt x="58" y="60"/>
                  </a:cubicBezTo>
                  <a:cubicBezTo>
                    <a:pt x="64" y="54"/>
                    <a:pt x="71" y="51"/>
                    <a:pt x="79" y="51"/>
                  </a:cubicBezTo>
                  <a:cubicBezTo>
                    <a:pt x="86" y="51"/>
                    <a:pt x="93" y="53"/>
                    <a:pt x="98" y="58"/>
                  </a:cubicBezTo>
                  <a:cubicBezTo>
                    <a:pt x="110" y="68"/>
                    <a:pt x="111" y="87"/>
                    <a:pt x="101" y="98"/>
                  </a:cubicBezTo>
                  <a:cubicBezTo>
                    <a:pt x="96" y="104"/>
                    <a:pt x="88" y="107"/>
                    <a:pt x="80" y="107"/>
                  </a:cubicBezTo>
                  <a:moveTo>
                    <a:pt x="82" y="0"/>
                  </a:moveTo>
                  <a:cubicBezTo>
                    <a:pt x="81" y="0"/>
                    <a:pt x="81" y="0"/>
                    <a:pt x="81" y="0"/>
                  </a:cubicBezTo>
                  <a:cubicBezTo>
                    <a:pt x="76" y="0"/>
                    <a:pt x="72" y="0"/>
                    <a:pt x="67" y="0"/>
                  </a:cubicBezTo>
                  <a:cubicBezTo>
                    <a:pt x="64" y="0"/>
                    <a:pt x="62" y="2"/>
                    <a:pt x="61" y="4"/>
                  </a:cubicBezTo>
                  <a:cubicBezTo>
                    <a:pt x="60" y="9"/>
                    <a:pt x="58" y="14"/>
                    <a:pt x="56" y="19"/>
                  </a:cubicBezTo>
                  <a:cubicBezTo>
                    <a:pt x="56" y="22"/>
                    <a:pt x="54" y="23"/>
                    <a:pt x="51" y="24"/>
                  </a:cubicBezTo>
                  <a:cubicBezTo>
                    <a:pt x="51" y="25"/>
                    <a:pt x="50" y="25"/>
                    <a:pt x="49" y="25"/>
                  </a:cubicBezTo>
                  <a:cubicBezTo>
                    <a:pt x="49" y="25"/>
                    <a:pt x="49" y="25"/>
                    <a:pt x="48" y="25"/>
                  </a:cubicBezTo>
                  <a:cubicBezTo>
                    <a:pt x="45" y="23"/>
                    <a:pt x="41" y="22"/>
                    <a:pt x="38" y="21"/>
                  </a:cubicBezTo>
                  <a:cubicBezTo>
                    <a:pt x="35" y="20"/>
                    <a:pt x="32" y="19"/>
                    <a:pt x="30" y="19"/>
                  </a:cubicBezTo>
                  <a:cubicBezTo>
                    <a:pt x="29" y="18"/>
                    <a:pt x="29" y="18"/>
                    <a:pt x="28" y="18"/>
                  </a:cubicBezTo>
                  <a:cubicBezTo>
                    <a:pt x="27" y="18"/>
                    <a:pt x="26" y="19"/>
                    <a:pt x="25" y="20"/>
                  </a:cubicBezTo>
                  <a:cubicBezTo>
                    <a:pt x="22" y="24"/>
                    <a:pt x="19" y="28"/>
                    <a:pt x="15" y="31"/>
                  </a:cubicBezTo>
                  <a:cubicBezTo>
                    <a:pt x="13" y="33"/>
                    <a:pt x="13" y="36"/>
                    <a:pt x="14" y="39"/>
                  </a:cubicBezTo>
                  <a:cubicBezTo>
                    <a:pt x="17" y="44"/>
                    <a:pt x="19" y="49"/>
                    <a:pt x="22" y="54"/>
                  </a:cubicBezTo>
                  <a:cubicBezTo>
                    <a:pt x="22" y="55"/>
                    <a:pt x="23" y="56"/>
                    <a:pt x="23" y="56"/>
                  </a:cubicBezTo>
                  <a:cubicBezTo>
                    <a:pt x="22" y="58"/>
                    <a:pt x="21" y="61"/>
                    <a:pt x="18" y="63"/>
                  </a:cubicBezTo>
                  <a:cubicBezTo>
                    <a:pt x="13" y="65"/>
                    <a:pt x="8" y="68"/>
                    <a:pt x="3" y="70"/>
                  </a:cubicBezTo>
                  <a:cubicBezTo>
                    <a:pt x="1" y="71"/>
                    <a:pt x="0" y="73"/>
                    <a:pt x="0" y="76"/>
                  </a:cubicBezTo>
                  <a:cubicBezTo>
                    <a:pt x="1" y="81"/>
                    <a:pt x="1" y="86"/>
                    <a:pt x="1" y="90"/>
                  </a:cubicBezTo>
                  <a:cubicBezTo>
                    <a:pt x="1" y="93"/>
                    <a:pt x="2" y="95"/>
                    <a:pt x="5" y="96"/>
                  </a:cubicBezTo>
                  <a:cubicBezTo>
                    <a:pt x="11" y="98"/>
                    <a:pt x="16" y="100"/>
                    <a:pt x="22" y="102"/>
                  </a:cubicBezTo>
                  <a:cubicBezTo>
                    <a:pt x="23" y="102"/>
                    <a:pt x="23" y="102"/>
                    <a:pt x="24" y="103"/>
                  </a:cubicBezTo>
                  <a:cubicBezTo>
                    <a:pt x="25" y="105"/>
                    <a:pt x="27" y="108"/>
                    <a:pt x="25" y="111"/>
                  </a:cubicBezTo>
                  <a:cubicBezTo>
                    <a:pt x="23" y="116"/>
                    <a:pt x="22" y="122"/>
                    <a:pt x="20" y="127"/>
                  </a:cubicBezTo>
                  <a:cubicBezTo>
                    <a:pt x="20" y="129"/>
                    <a:pt x="20" y="131"/>
                    <a:pt x="22" y="133"/>
                  </a:cubicBezTo>
                  <a:cubicBezTo>
                    <a:pt x="26" y="136"/>
                    <a:pt x="30" y="139"/>
                    <a:pt x="33" y="143"/>
                  </a:cubicBezTo>
                  <a:cubicBezTo>
                    <a:pt x="35" y="144"/>
                    <a:pt x="36" y="145"/>
                    <a:pt x="37" y="145"/>
                  </a:cubicBezTo>
                  <a:cubicBezTo>
                    <a:pt x="38" y="145"/>
                    <a:pt x="39" y="144"/>
                    <a:pt x="40" y="144"/>
                  </a:cubicBezTo>
                  <a:cubicBezTo>
                    <a:pt x="45" y="142"/>
                    <a:pt x="49" y="140"/>
                    <a:pt x="53" y="137"/>
                  </a:cubicBezTo>
                  <a:cubicBezTo>
                    <a:pt x="55" y="137"/>
                    <a:pt x="57" y="136"/>
                    <a:pt x="58" y="136"/>
                  </a:cubicBezTo>
                  <a:cubicBezTo>
                    <a:pt x="59" y="136"/>
                    <a:pt x="61" y="136"/>
                    <a:pt x="62" y="137"/>
                  </a:cubicBezTo>
                  <a:cubicBezTo>
                    <a:pt x="63" y="137"/>
                    <a:pt x="64" y="138"/>
                    <a:pt x="64" y="139"/>
                  </a:cubicBezTo>
                  <a:cubicBezTo>
                    <a:pt x="66" y="144"/>
                    <a:pt x="69" y="148"/>
                    <a:pt x="71" y="153"/>
                  </a:cubicBezTo>
                  <a:cubicBezTo>
                    <a:pt x="72" y="154"/>
                    <a:pt x="73" y="156"/>
                    <a:pt x="74" y="157"/>
                  </a:cubicBezTo>
                  <a:cubicBezTo>
                    <a:pt x="75" y="158"/>
                    <a:pt x="77" y="158"/>
                    <a:pt x="78" y="158"/>
                  </a:cubicBezTo>
                  <a:cubicBezTo>
                    <a:pt x="78" y="158"/>
                    <a:pt x="78" y="158"/>
                    <a:pt x="78" y="158"/>
                  </a:cubicBezTo>
                  <a:cubicBezTo>
                    <a:pt x="83" y="158"/>
                    <a:pt x="88" y="158"/>
                    <a:pt x="93" y="158"/>
                  </a:cubicBezTo>
                  <a:cubicBezTo>
                    <a:pt x="96" y="158"/>
                    <a:pt x="97" y="156"/>
                    <a:pt x="98" y="154"/>
                  </a:cubicBezTo>
                  <a:cubicBezTo>
                    <a:pt x="100" y="149"/>
                    <a:pt x="102" y="144"/>
                    <a:pt x="103" y="139"/>
                  </a:cubicBezTo>
                  <a:cubicBezTo>
                    <a:pt x="104" y="136"/>
                    <a:pt x="105" y="134"/>
                    <a:pt x="108" y="133"/>
                  </a:cubicBezTo>
                  <a:cubicBezTo>
                    <a:pt x="109" y="133"/>
                    <a:pt x="110" y="133"/>
                    <a:pt x="110" y="133"/>
                  </a:cubicBezTo>
                  <a:cubicBezTo>
                    <a:pt x="111" y="133"/>
                    <a:pt x="111" y="133"/>
                    <a:pt x="111" y="133"/>
                  </a:cubicBezTo>
                  <a:cubicBezTo>
                    <a:pt x="115" y="135"/>
                    <a:pt x="118" y="136"/>
                    <a:pt x="122" y="137"/>
                  </a:cubicBezTo>
                  <a:cubicBezTo>
                    <a:pt x="125" y="138"/>
                    <a:pt x="127" y="139"/>
                    <a:pt x="130" y="139"/>
                  </a:cubicBezTo>
                  <a:cubicBezTo>
                    <a:pt x="131" y="139"/>
                    <a:pt x="131" y="140"/>
                    <a:pt x="131" y="140"/>
                  </a:cubicBezTo>
                  <a:cubicBezTo>
                    <a:pt x="133" y="140"/>
                    <a:pt x="134" y="139"/>
                    <a:pt x="135" y="138"/>
                  </a:cubicBezTo>
                  <a:cubicBezTo>
                    <a:pt x="138" y="134"/>
                    <a:pt x="141" y="130"/>
                    <a:pt x="144" y="127"/>
                  </a:cubicBezTo>
                  <a:cubicBezTo>
                    <a:pt x="147" y="125"/>
                    <a:pt x="147" y="122"/>
                    <a:pt x="146" y="120"/>
                  </a:cubicBezTo>
                  <a:cubicBezTo>
                    <a:pt x="143" y="115"/>
                    <a:pt x="141" y="110"/>
                    <a:pt x="138" y="105"/>
                  </a:cubicBezTo>
                  <a:cubicBezTo>
                    <a:pt x="137" y="103"/>
                    <a:pt x="137" y="101"/>
                    <a:pt x="138" y="99"/>
                  </a:cubicBezTo>
                  <a:cubicBezTo>
                    <a:pt x="138" y="97"/>
                    <a:pt x="139" y="96"/>
                    <a:pt x="141" y="95"/>
                  </a:cubicBezTo>
                  <a:cubicBezTo>
                    <a:pt x="146" y="93"/>
                    <a:pt x="151" y="90"/>
                    <a:pt x="157" y="88"/>
                  </a:cubicBezTo>
                  <a:cubicBezTo>
                    <a:pt x="159" y="86"/>
                    <a:pt x="160" y="85"/>
                    <a:pt x="159" y="82"/>
                  </a:cubicBezTo>
                  <a:cubicBezTo>
                    <a:pt x="159" y="77"/>
                    <a:pt x="159" y="72"/>
                    <a:pt x="158" y="67"/>
                  </a:cubicBezTo>
                  <a:cubicBezTo>
                    <a:pt x="158" y="65"/>
                    <a:pt x="157" y="63"/>
                    <a:pt x="155" y="62"/>
                  </a:cubicBezTo>
                  <a:cubicBezTo>
                    <a:pt x="149" y="60"/>
                    <a:pt x="144" y="58"/>
                    <a:pt x="138" y="56"/>
                  </a:cubicBezTo>
                  <a:cubicBezTo>
                    <a:pt x="136" y="56"/>
                    <a:pt x="136" y="55"/>
                    <a:pt x="135" y="54"/>
                  </a:cubicBezTo>
                  <a:cubicBezTo>
                    <a:pt x="133" y="51"/>
                    <a:pt x="133" y="49"/>
                    <a:pt x="134" y="46"/>
                  </a:cubicBezTo>
                  <a:cubicBezTo>
                    <a:pt x="135" y="45"/>
                    <a:pt x="135" y="44"/>
                    <a:pt x="136" y="43"/>
                  </a:cubicBezTo>
                  <a:cubicBezTo>
                    <a:pt x="137" y="39"/>
                    <a:pt x="138" y="35"/>
                    <a:pt x="139" y="31"/>
                  </a:cubicBezTo>
                  <a:cubicBezTo>
                    <a:pt x="140" y="29"/>
                    <a:pt x="139" y="27"/>
                    <a:pt x="137" y="25"/>
                  </a:cubicBezTo>
                  <a:cubicBezTo>
                    <a:pt x="133" y="22"/>
                    <a:pt x="130" y="19"/>
                    <a:pt x="127" y="15"/>
                  </a:cubicBezTo>
                  <a:cubicBezTo>
                    <a:pt x="125" y="14"/>
                    <a:pt x="124" y="13"/>
                    <a:pt x="122" y="13"/>
                  </a:cubicBezTo>
                  <a:cubicBezTo>
                    <a:pt x="121" y="13"/>
                    <a:pt x="120" y="14"/>
                    <a:pt x="119" y="14"/>
                  </a:cubicBezTo>
                  <a:cubicBezTo>
                    <a:pt x="115" y="16"/>
                    <a:pt x="110" y="18"/>
                    <a:pt x="106" y="21"/>
                  </a:cubicBezTo>
                  <a:cubicBezTo>
                    <a:pt x="104" y="21"/>
                    <a:pt x="103" y="22"/>
                    <a:pt x="101" y="22"/>
                  </a:cubicBezTo>
                  <a:cubicBezTo>
                    <a:pt x="100" y="22"/>
                    <a:pt x="99" y="22"/>
                    <a:pt x="98" y="21"/>
                  </a:cubicBezTo>
                  <a:cubicBezTo>
                    <a:pt x="97" y="21"/>
                    <a:pt x="96" y="20"/>
                    <a:pt x="95" y="19"/>
                  </a:cubicBezTo>
                  <a:cubicBezTo>
                    <a:pt x="93" y="13"/>
                    <a:pt x="90" y="8"/>
                    <a:pt x="87" y="3"/>
                  </a:cubicBezTo>
                  <a:cubicBezTo>
                    <a:pt x="86" y="0"/>
                    <a:pt x="84" y="0"/>
                    <a:pt x="82"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8" name="Freeform 8"/>
            <p:cNvSpPr>
              <a:spLocks noEditPoints="1"/>
            </p:cNvSpPr>
            <p:nvPr>
              <p:custDataLst>
                <p:tags r:id="rId4"/>
              </p:custDataLst>
            </p:nvPr>
          </p:nvSpPr>
          <p:spPr bwMode="auto">
            <a:xfrm>
              <a:off x="8064166" y="3681579"/>
              <a:ext cx="140117" cy="140117"/>
            </a:xfrm>
            <a:custGeom>
              <a:avLst/>
              <a:gdLst>
                <a:gd name="T0" fmla="*/ 28 w 73"/>
                <a:gd name="T1" fmla="*/ 46 h 73"/>
                <a:gd name="T2" fmla="*/ 37 w 73"/>
                <a:gd name="T3" fmla="*/ 24 h 73"/>
                <a:gd name="T4" fmla="*/ 47 w 73"/>
                <a:gd name="T5" fmla="*/ 45 h 73"/>
                <a:gd name="T6" fmla="*/ 38 w 73"/>
                <a:gd name="T7" fmla="*/ 0 h 73"/>
                <a:gd name="T8" fmla="*/ 31 w 73"/>
                <a:gd name="T9" fmla="*/ 1 h 73"/>
                <a:gd name="T10" fmla="*/ 26 w 73"/>
                <a:gd name="T11" fmla="*/ 9 h 73"/>
                <a:gd name="T12" fmla="*/ 23 w 73"/>
                <a:gd name="T13" fmla="*/ 12 h 73"/>
                <a:gd name="T14" fmla="*/ 18 w 73"/>
                <a:gd name="T15" fmla="*/ 10 h 73"/>
                <a:gd name="T16" fmla="*/ 13 w 73"/>
                <a:gd name="T17" fmla="*/ 9 h 73"/>
                <a:gd name="T18" fmla="*/ 7 w 73"/>
                <a:gd name="T19" fmla="*/ 15 h 73"/>
                <a:gd name="T20" fmla="*/ 10 w 73"/>
                <a:gd name="T21" fmla="*/ 25 h 73"/>
                <a:gd name="T22" fmla="*/ 9 w 73"/>
                <a:gd name="T23" fmla="*/ 29 h 73"/>
                <a:gd name="T24" fmla="*/ 1 w 73"/>
                <a:gd name="T25" fmla="*/ 35 h 73"/>
                <a:gd name="T26" fmla="*/ 3 w 73"/>
                <a:gd name="T27" fmla="*/ 44 h 73"/>
                <a:gd name="T28" fmla="*/ 11 w 73"/>
                <a:gd name="T29" fmla="*/ 48 h 73"/>
                <a:gd name="T30" fmla="*/ 10 w 73"/>
                <a:gd name="T31" fmla="*/ 59 h 73"/>
                <a:gd name="T32" fmla="*/ 16 w 73"/>
                <a:gd name="T33" fmla="*/ 66 h 73"/>
                <a:gd name="T34" fmla="*/ 19 w 73"/>
                <a:gd name="T35" fmla="*/ 66 h 73"/>
                <a:gd name="T36" fmla="*/ 27 w 73"/>
                <a:gd name="T37" fmla="*/ 63 h 73"/>
                <a:gd name="T38" fmla="*/ 30 w 73"/>
                <a:gd name="T39" fmla="*/ 64 h 73"/>
                <a:gd name="T40" fmla="*/ 34 w 73"/>
                <a:gd name="T41" fmla="*/ 73 h 73"/>
                <a:gd name="T42" fmla="*/ 36 w 73"/>
                <a:gd name="T43" fmla="*/ 73 h 73"/>
                <a:gd name="T44" fmla="*/ 45 w 73"/>
                <a:gd name="T45" fmla="*/ 71 h 73"/>
                <a:gd name="T46" fmla="*/ 50 w 73"/>
                <a:gd name="T47" fmla="*/ 62 h 73"/>
                <a:gd name="T48" fmla="*/ 51 w 73"/>
                <a:gd name="T49" fmla="*/ 61 h 73"/>
                <a:gd name="T50" fmla="*/ 60 w 73"/>
                <a:gd name="T51" fmla="*/ 64 h 73"/>
                <a:gd name="T52" fmla="*/ 62 w 73"/>
                <a:gd name="T53" fmla="*/ 64 h 73"/>
                <a:gd name="T54" fmla="*/ 67 w 73"/>
                <a:gd name="T55" fmla="*/ 55 h 73"/>
                <a:gd name="T56" fmla="*/ 63 w 73"/>
                <a:gd name="T57" fmla="*/ 46 h 73"/>
                <a:gd name="T58" fmla="*/ 72 w 73"/>
                <a:gd name="T59" fmla="*/ 41 h 73"/>
                <a:gd name="T60" fmla="*/ 73 w 73"/>
                <a:gd name="T61" fmla="*/ 31 h 73"/>
                <a:gd name="T62" fmla="*/ 63 w 73"/>
                <a:gd name="T63" fmla="*/ 26 h 73"/>
                <a:gd name="T64" fmla="*/ 62 w 73"/>
                <a:gd name="T65" fmla="*/ 22 h 73"/>
                <a:gd name="T66" fmla="*/ 64 w 73"/>
                <a:gd name="T67" fmla="*/ 15 h 73"/>
                <a:gd name="T68" fmla="*/ 58 w 73"/>
                <a:gd name="T69" fmla="*/ 8 h 73"/>
                <a:gd name="T70" fmla="*/ 55 w 73"/>
                <a:gd name="T71" fmla="*/ 7 h 73"/>
                <a:gd name="T72" fmla="*/ 47 w 73"/>
                <a:gd name="T73" fmla="*/ 11 h 73"/>
                <a:gd name="T74" fmla="*/ 44 w 73"/>
                <a:gd name="T75" fmla="*/ 9 h 73"/>
                <a:gd name="T76" fmla="*/ 38 w 73"/>
                <a:gd name="T7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73">
                  <a:moveTo>
                    <a:pt x="37" y="50"/>
                  </a:moveTo>
                  <a:cubicBezTo>
                    <a:pt x="34" y="50"/>
                    <a:pt x="31" y="49"/>
                    <a:pt x="28" y="46"/>
                  </a:cubicBezTo>
                  <a:cubicBezTo>
                    <a:pt x="23" y="41"/>
                    <a:pt x="22" y="33"/>
                    <a:pt x="27" y="28"/>
                  </a:cubicBezTo>
                  <a:cubicBezTo>
                    <a:pt x="30" y="25"/>
                    <a:pt x="33" y="24"/>
                    <a:pt x="37" y="24"/>
                  </a:cubicBezTo>
                  <a:cubicBezTo>
                    <a:pt x="40" y="24"/>
                    <a:pt x="43" y="25"/>
                    <a:pt x="45" y="27"/>
                  </a:cubicBezTo>
                  <a:cubicBezTo>
                    <a:pt x="51" y="32"/>
                    <a:pt x="51" y="40"/>
                    <a:pt x="47" y="45"/>
                  </a:cubicBezTo>
                  <a:cubicBezTo>
                    <a:pt x="44" y="48"/>
                    <a:pt x="41" y="50"/>
                    <a:pt x="37" y="50"/>
                  </a:cubicBezTo>
                  <a:moveTo>
                    <a:pt x="38" y="0"/>
                  </a:moveTo>
                  <a:cubicBezTo>
                    <a:pt x="38" y="0"/>
                    <a:pt x="37" y="0"/>
                    <a:pt x="37" y="0"/>
                  </a:cubicBezTo>
                  <a:cubicBezTo>
                    <a:pt x="35" y="1"/>
                    <a:pt x="33" y="1"/>
                    <a:pt x="31" y="1"/>
                  </a:cubicBezTo>
                  <a:cubicBezTo>
                    <a:pt x="30" y="1"/>
                    <a:pt x="29" y="1"/>
                    <a:pt x="28" y="3"/>
                  </a:cubicBezTo>
                  <a:cubicBezTo>
                    <a:pt x="28" y="5"/>
                    <a:pt x="27" y="7"/>
                    <a:pt x="26" y="9"/>
                  </a:cubicBezTo>
                  <a:cubicBezTo>
                    <a:pt x="26" y="10"/>
                    <a:pt x="25" y="11"/>
                    <a:pt x="24" y="12"/>
                  </a:cubicBezTo>
                  <a:cubicBezTo>
                    <a:pt x="24" y="12"/>
                    <a:pt x="23" y="12"/>
                    <a:pt x="23" y="12"/>
                  </a:cubicBezTo>
                  <a:cubicBezTo>
                    <a:pt x="23" y="12"/>
                    <a:pt x="23" y="12"/>
                    <a:pt x="22" y="12"/>
                  </a:cubicBezTo>
                  <a:cubicBezTo>
                    <a:pt x="21" y="11"/>
                    <a:pt x="19" y="11"/>
                    <a:pt x="18" y="10"/>
                  </a:cubicBezTo>
                  <a:cubicBezTo>
                    <a:pt x="16" y="10"/>
                    <a:pt x="15" y="9"/>
                    <a:pt x="14" y="9"/>
                  </a:cubicBezTo>
                  <a:cubicBezTo>
                    <a:pt x="14" y="9"/>
                    <a:pt x="14" y="9"/>
                    <a:pt x="13" y="9"/>
                  </a:cubicBezTo>
                  <a:cubicBezTo>
                    <a:pt x="13" y="9"/>
                    <a:pt x="12" y="9"/>
                    <a:pt x="12" y="10"/>
                  </a:cubicBezTo>
                  <a:cubicBezTo>
                    <a:pt x="10" y="12"/>
                    <a:pt x="9" y="13"/>
                    <a:pt x="7" y="15"/>
                  </a:cubicBezTo>
                  <a:cubicBezTo>
                    <a:pt x="6" y="16"/>
                    <a:pt x="6" y="17"/>
                    <a:pt x="7" y="18"/>
                  </a:cubicBezTo>
                  <a:cubicBezTo>
                    <a:pt x="8" y="21"/>
                    <a:pt x="9" y="23"/>
                    <a:pt x="10" y="25"/>
                  </a:cubicBezTo>
                  <a:cubicBezTo>
                    <a:pt x="11" y="26"/>
                    <a:pt x="11" y="26"/>
                    <a:pt x="11" y="26"/>
                  </a:cubicBezTo>
                  <a:cubicBezTo>
                    <a:pt x="10" y="27"/>
                    <a:pt x="10" y="29"/>
                    <a:pt x="9" y="29"/>
                  </a:cubicBezTo>
                  <a:cubicBezTo>
                    <a:pt x="6" y="30"/>
                    <a:pt x="4" y="31"/>
                    <a:pt x="2" y="33"/>
                  </a:cubicBezTo>
                  <a:cubicBezTo>
                    <a:pt x="1" y="33"/>
                    <a:pt x="0" y="34"/>
                    <a:pt x="1" y="35"/>
                  </a:cubicBezTo>
                  <a:cubicBezTo>
                    <a:pt x="1" y="38"/>
                    <a:pt x="1" y="40"/>
                    <a:pt x="1" y="42"/>
                  </a:cubicBezTo>
                  <a:cubicBezTo>
                    <a:pt x="1" y="43"/>
                    <a:pt x="2" y="44"/>
                    <a:pt x="3" y="44"/>
                  </a:cubicBezTo>
                  <a:cubicBezTo>
                    <a:pt x="5" y="45"/>
                    <a:pt x="8" y="46"/>
                    <a:pt x="11" y="47"/>
                  </a:cubicBezTo>
                  <a:cubicBezTo>
                    <a:pt x="11" y="48"/>
                    <a:pt x="11" y="48"/>
                    <a:pt x="11" y="48"/>
                  </a:cubicBezTo>
                  <a:cubicBezTo>
                    <a:pt x="12" y="49"/>
                    <a:pt x="13" y="50"/>
                    <a:pt x="12" y="51"/>
                  </a:cubicBezTo>
                  <a:cubicBezTo>
                    <a:pt x="11" y="54"/>
                    <a:pt x="11" y="56"/>
                    <a:pt x="10" y="59"/>
                  </a:cubicBezTo>
                  <a:cubicBezTo>
                    <a:pt x="9" y="60"/>
                    <a:pt x="10" y="61"/>
                    <a:pt x="11" y="61"/>
                  </a:cubicBezTo>
                  <a:cubicBezTo>
                    <a:pt x="12" y="63"/>
                    <a:pt x="14" y="64"/>
                    <a:pt x="16" y="66"/>
                  </a:cubicBezTo>
                  <a:cubicBezTo>
                    <a:pt x="16" y="66"/>
                    <a:pt x="17" y="67"/>
                    <a:pt x="18" y="67"/>
                  </a:cubicBezTo>
                  <a:cubicBezTo>
                    <a:pt x="18" y="67"/>
                    <a:pt x="18" y="67"/>
                    <a:pt x="19" y="66"/>
                  </a:cubicBezTo>
                  <a:cubicBezTo>
                    <a:pt x="21" y="65"/>
                    <a:pt x="23" y="64"/>
                    <a:pt x="25" y="63"/>
                  </a:cubicBezTo>
                  <a:cubicBezTo>
                    <a:pt x="26" y="63"/>
                    <a:pt x="26" y="63"/>
                    <a:pt x="27" y="63"/>
                  </a:cubicBezTo>
                  <a:cubicBezTo>
                    <a:pt x="28" y="63"/>
                    <a:pt x="28" y="63"/>
                    <a:pt x="29" y="63"/>
                  </a:cubicBezTo>
                  <a:cubicBezTo>
                    <a:pt x="29" y="63"/>
                    <a:pt x="29" y="64"/>
                    <a:pt x="30" y="64"/>
                  </a:cubicBezTo>
                  <a:cubicBezTo>
                    <a:pt x="31" y="66"/>
                    <a:pt x="32" y="68"/>
                    <a:pt x="33" y="70"/>
                  </a:cubicBezTo>
                  <a:cubicBezTo>
                    <a:pt x="33" y="71"/>
                    <a:pt x="34" y="72"/>
                    <a:pt x="34" y="73"/>
                  </a:cubicBezTo>
                  <a:cubicBezTo>
                    <a:pt x="35" y="73"/>
                    <a:pt x="35" y="73"/>
                    <a:pt x="36" y="73"/>
                  </a:cubicBezTo>
                  <a:cubicBezTo>
                    <a:pt x="36" y="73"/>
                    <a:pt x="36" y="73"/>
                    <a:pt x="36" y="73"/>
                  </a:cubicBezTo>
                  <a:cubicBezTo>
                    <a:pt x="38" y="73"/>
                    <a:pt x="40" y="73"/>
                    <a:pt x="43" y="73"/>
                  </a:cubicBezTo>
                  <a:cubicBezTo>
                    <a:pt x="44" y="73"/>
                    <a:pt x="45" y="72"/>
                    <a:pt x="45" y="71"/>
                  </a:cubicBezTo>
                  <a:cubicBezTo>
                    <a:pt x="46" y="69"/>
                    <a:pt x="47" y="66"/>
                    <a:pt x="48" y="64"/>
                  </a:cubicBezTo>
                  <a:cubicBezTo>
                    <a:pt x="48" y="63"/>
                    <a:pt x="49" y="62"/>
                    <a:pt x="50" y="62"/>
                  </a:cubicBezTo>
                  <a:cubicBezTo>
                    <a:pt x="50" y="61"/>
                    <a:pt x="50" y="61"/>
                    <a:pt x="51" y="61"/>
                  </a:cubicBezTo>
                  <a:cubicBezTo>
                    <a:pt x="51" y="61"/>
                    <a:pt x="51" y="61"/>
                    <a:pt x="51" y="61"/>
                  </a:cubicBezTo>
                  <a:cubicBezTo>
                    <a:pt x="53" y="62"/>
                    <a:pt x="54" y="63"/>
                    <a:pt x="56" y="63"/>
                  </a:cubicBezTo>
                  <a:cubicBezTo>
                    <a:pt x="57" y="64"/>
                    <a:pt x="59" y="64"/>
                    <a:pt x="60" y="64"/>
                  </a:cubicBezTo>
                  <a:cubicBezTo>
                    <a:pt x="60" y="64"/>
                    <a:pt x="60" y="64"/>
                    <a:pt x="60" y="64"/>
                  </a:cubicBezTo>
                  <a:cubicBezTo>
                    <a:pt x="61" y="64"/>
                    <a:pt x="61" y="64"/>
                    <a:pt x="62" y="64"/>
                  </a:cubicBezTo>
                  <a:cubicBezTo>
                    <a:pt x="63" y="62"/>
                    <a:pt x="65" y="60"/>
                    <a:pt x="66" y="58"/>
                  </a:cubicBezTo>
                  <a:cubicBezTo>
                    <a:pt x="67" y="57"/>
                    <a:pt x="68" y="56"/>
                    <a:pt x="67" y="55"/>
                  </a:cubicBezTo>
                  <a:cubicBezTo>
                    <a:pt x="66" y="53"/>
                    <a:pt x="65" y="51"/>
                    <a:pt x="64" y="49"/>
                  </a:cubicBezTo>
                  <a:cubicBezTo>
                    <a:pt x="63" y="48"/>
                    <a:pt x="63" y="47"/>
                    <a:pt x="63" y="46"/>
                  </a:cubicBezTo>
                  <a:cubicBezTo>
                    <a:pt x="64" y="45"/>
                    <a:pt x="64" y="45"/>
                    <a:pt x="65" y="44"/>
                  </a:cubicBezTo>
                  <a:cubicBezTo>
                    <a:pt x="67" y="43"/>
                    <a:pt x="70" y="42"/>
                    <a:pt x="72" y="41"/>
                  </a:cubicBezTo>
                  <a:cubicBezTo>
                    <a:pt x="73" y="40"/>
                    <a:pt x="73" y="39"/>
                    <a:pt x="73" y="38"/>
                  </a:cubicBezTo>
                  <a:cubicBezTo>
                    <a:pt x="73" y="36"/>
                    <a:pt x="73" y="34"/>
                    <a:pt x="73" y="31"/>
                  </a:cubicBezTo>
                  <a:cubicBezTo>
                    <a:pt x="73" y="30"/>
                    <a:pt x="72" y="29"/>
                    <a:pt x="71" y="29"/>
                  </a:cubicBezTo>
                  <a:cubicBezTo>
                    <a:pt x="69" y="28"/>
                    <a:pt x="66" y="27"/>
                    <a:pt x="63" y="26"/>
                  </a:cubicBezTo>
                  <a:cubicBezTo>
                    <a:pt x="63" y="26"/>
                    <a:pt x="62" y="26"/>
                    <a:pt x="62" y="25"/>
                  </a:cubicBezTo>
                  <a:cubicBezTo>
                    <a:pt x="61" y="24"/>
                    <a:pt x="61" y="23"/>
                    <a:pt x="62" y="22"/>
                  </a:cubicBezTo>
                  <a:cubicBezTo>
                    <a:pt x="62" y="21"/>
                    <a:pt x="62" y="21"/>
                    <a:pt x="62" y="20"/>
                  </a:cubicBezTo>
                  <a:cubicBezTo>
                    <a:pt x="63" y="18"/>
                    <a:pt x="63" y="17"/>
                    <a:pt x="64" y="15"/>
                  </a:cubicBezTo>
                  <a:cubicBezTo>
                    <a:pt x="64" y="14"/>
                    <a:pt x="64" y="13"/>
                    <a:pt x="63" y="12"/>
                  </a:cubicBezTo>
                  <a:cubicBezTo>
                    <a:pt x="61" y="11"/>
                    <a:pt x="60" y="9"/>
                    <a:pt x="58" y="8"/>
                  </a:cubicBezTo>
                  <a:cubicBezTo>
                    <a:pt x="58" y="7"/>
                    <a:pt x="57" y="7"/>
                    <a:pt x="56" y="7"/>
                  </a:cubicBezTo>
                  <a:cubicBezTo>
                    <a:pt x="56" y="7"/>
                    <a:pt x="55" y="7"/>
                    <a:pt x="55" y="7"/>
                  </a:cubicBezTo>
                  <a:cubicBezTo>
                    <a:pt x="53" y="8"/>
                    <a:pt x="51" y="9"/>
                    <a:pt x="49" y="10"/>
                  </a:cubicBezTo>
                  <a:cubicBezTo>
                    <a:pt x="48" y="10"/>
                    <a:pt x="47" y="11"/>
                    <a:pt x="47" y="11"/>
                  </a:cubicBezTo>
                  <a:cubicBezTo>
                    <a:pt x="46" y="11"/>
                    <a:pt x="46" y="11"/>
                    <a:pt x="45" y="10"/>
                  </a:cubicBezTo>
                  <a:cubicBezTo>
                    <a:pt x="45" y="10"/>
                    <a:pt x="44" y="10"/>
                    <a:pt x="44" y="9"/>
                  </a:cubicBezTo>
                  <a:cubicBezTo>
                    <a:pt x="43" y="7"/>
                    <a:pt x="41" y="4"/>
                    <a:pt x="40" y="2"/>
                  </a:cubicBezTo>
                  <a:cubicBezTo>
                    <a:pt x="40" y="1"/>
                    <a:pt x="39" y="0"/>
                    <a:pt x="38"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9" name="Freeform 9"/>
            <p:cNvSpPr>
              <a:spLocks noEditPoints="1"/>
            </p:cNvSpPr>
            <p:nvPr>
              <p:custDataLst>
                <p:tags r:id="rId5"/>
              </p:custDataLst>
            </p:nvPr>
          </p:nvSpPr>
          <p:spPr bwMode="auto">
            <a:xfrm>
              <a:off x="4630464" y="5049356"/>
              <a:ext cx="310377" cy="303860"/>
            </a:xfrm>
            <a:custGeom>
              <a:avLst/>
              <a:gdLst>
                <a:gd name="T0" fmla="*/ 52 w 161"/>
                <a:gd name="T1" fmla="*/ 80 h 158"/>
                <a:gd name="T2" fmla="*/ 80 w 161"/>
                <a:gd name="T3" fmla="*/ 51 h 158"/>
                <a:gd name="T4" fmla="*/ 82 w 161"/>
                <a:gd name="T5" fmla="*/ 107 h 158"/>
                <a:gd name="T6" fmla="*/ 83 w 161"/>
                <a:gd name="T7" fmla="*/ 0 h 158"/>
                <a:gd name="T8" fmla="*/ 68 w 161"/>
                <a:gd name="T9" fmla="*/ 1 h 158"/>
                <a:gd name="T10" fmla="*/ 58 w 161"/>
                <a:gd name="T11" fmla="*/ 19 h 158"/>
                <a:gd name="T12" fmla="*/ 50 w 161"/>
                <a:gd name="T13" fmla="*/ 25 h 158"/>
                <a:gd name="T14" fmla="*/ 34 w 161"/>
                <a:gd name="T15" fmla="*/ 20 h 158"/>
                <a:gd name="T16" fmla="*/ 25 w 161"/>
                <a:gd name="T17" fmla="*/ 21 h 158"/>
                <a:gd name="T18" fmla="*/ 14 w 161"/>
                <a:gd name="T19" fmla="*/ 39 h 158"/>
                <a:gd name="T20" fmla="*/ 22 w 161"/>
                <a:gd name="T21" fmla="*/ 60 h 158"/>
                <a:gd name="T22" fmla="*/ 9 w 161"/>
                <a:gd name="T23" fmla="*/ 67 h 158"/>
                <a:gd name="T24" fmla="*/ 0 w 161"/>
                <a:gd name="T25" fmla="*/ 76 h 158"/>
                <a:gd name="T26" fmla="*/ 5 w 161"/>
                <a:gd name="T27" fmla="*/ 96 h 158"/>
                <a:gd name="T28" fmla="*/ 25 w 161"/>
                <a:gd name="T29" fmla="*/ 105 h 158"/>
                <a:gd name="T30" fmla="*/ 20 w 161"/>
                <a:gd name="T31" fmla="*/ 127 h 158"/>
                <a:gd name="T32" fmla="*/ 33 w 161"/>
                <a:gd name="T33" fmla="*/ 143 h 158"/>
                <a:gd name="T34" fmla="*/ 39 w 161"/>
                <a:gd name="T35" fmla="*/ 144 h 158"/>
                <a:gd name="T36" fmla="*/ 58 w 161"/>
                <a:gd name="T37" fmla="*/ 135 h 158"/>
                <a:gd name="T38" fmla="*/ 65 w 161"/>
                <a:gd name="T39" fmla="*/ 141 h 158"/>
                <a:gd name="T40" fmla="*/ 72 w 161"/>
                <a:gd name="T41" fmla="*/ 154 h 158"/>
                <a:gd name="T42" fmla="*/ 78 w 161"/>
                <a:gd name="T43" fmla="*/ 157 h 158"/>
                <a:gd name="T44" fmla="*/ 98 w 161"/>
                <a:gd name="T45" fmla="*/ 153 h 158"/>
                <a:gd name="T46" fmla="*/ 108 w 161"/>
                <a:gd name="T47" fmla="*/ 132 h 158"/>
                <a:gd name="T48" fmla="*/ 112 w 161"/>
                <a:gd name="T49" fmla="*/ 132 h 158"/>
                <a:gd name="T50" fmla="*/ 131 w 161"/>
                <a:gd name="T51" fmla="*/ 138 h 158"/>
                <a:gd name="T52" fmla="*/ 145 w 161"/>
                <a:gd name="T53" fmla="*/ 125 h 158"/>
                <a:gd name="T54" fmla="*/ 140 w 161"/>
                <a:gd name="T55" fmla="*/ 105 h 158"/>
                <a:gd name="T56" fmla="*/ 141 w 161"/>
                <a:gd name="T57" fmla="*/ 95 h 158"/>
                <a:gd name="T58" fmla="*/ 158 w 161"/>
                <a:gd name="T59" fmla="*/ 86 h 158"/>
                <a:gd name="T60" fmla="*/ 160 w 161"/>
                <a:gd name="T61" fmla="*/ 67 h 158"/>
                <a:gd name="T62" fmla="*/ 139 w 161"/>
                <a:gd name="T63" fmla="*/ 55 h 158"/>
                <a:gd name="T64" fmla="*/ 135 w 161"/>
                <a:gd name="T65" fmla="*/ 47 h 158"/>
                <a:gd name="T66" fmla="*/ 138 w 161"/>
                <a:gd name="T67" fmla="*/ 24 h 158"/>
                <a:gd name="T68" fmla="*/ 124 w 161"/>
                <a:gd name="T69" fmla="*/ 13 h 158"/>
                <a:gd name="T70" fmla="*/ 105 w 161"/>
                <a:gd name="T71" fmla="*/ 22 h 158"/>
                <a:gd name="T72" fmla="*/ 103 w 161"/>
                <a:gd name="T73" fmla="*/ 22 h 158"/>
                <a:gd name="T74" fmla="*/ 88 w 161"/>
                <a:gd name="T75" fmla="*/ 3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1" h="158">
                  <a:moveTo>
                    <a:pt x="80" y="107"/>
                  </a:moveTo>
                  <a:cubicBezTo>
                    <a:pt x="65" y="107"/>
                    <a:pt x="53" y="95"/>
                    <a:pt x="52" y="80"/>
                  </a:cubicBezTo>
                  <a:cubicBezTo>
                    <a:pt x="51" y="65"/>
                    <a:pt x="63" y="52"/>
                    <a:pt x="79" y="51"/>
                  </a:cubicBezTo>
                  <a:cubicBezTo>
                    <a:pt x="79" y="51"/>
                    <a:pt x="80" y="51"/>
                    <a:pt x="80" y="51"/>
                  </a:cubicBezTo>
                  <a:cubicBezTo>
                    <a:pt x="95" y="51"/>
                    <a:pt x="108" y="62"/>
                    <a:pt x="109" y="77"/>
                  </a:cubicBezTo>
                  <a:cubicBezTo>
                    <a:pt x="110" y="92"/>
                    <a:pt x="98" y="106"/>
                    <a:pt x="82" y="107"/>
                  </a:cubicBezTo>
                  <a:cubicBezTo>
                    <a:pt x="81" y="107"/>
                    <a:pt x="81" y="107"/>
                    <a:pt x="80" y="107"/>
                  </a:cubicBezTo>
                  <a:moveTo>
                    <a:pt x="83" y="0"/>
                  </a:moveTo>
                  <a:cubicBezTo>
                    <a:pt x="83" y="0"/>
                    <a:pt x="83" y="0"/>
                    <a:pt x="83" y="0"/>
                  </a:cubicBezTo>
                  <a:cubicBezTo>
                    <a:pt x="78" y="0"/>
                    <a:pt x="73" y="1"/>
                    <a:pt x="68" y="1"/>
                  </a:cubicBezTo>
                  <a:cubicBezTo>
                    <a:pt x="65" y="1"/>
                    <a:pt x="63" y="2"/>
                    <a:pt x="62" y="5"/>
                  </a:cubicBezTo>
                  <a:cubicBezTo>
                    <a:pt x="61" y="9"/>
                    <a:pt x="59" y="14"/>
                    <a:pt x="58" y="19"/>
                  </a:cubicBezTo>
                  <a:cubicBezTo>
                    <a:pt x="57" y="22"/>
                    <a:pt x="55" y="24"/>
                    <a:pt x="52" y="25"/>
                  </a:cubicBezTo>
                  <a:cubicBezTo>
                    <a:pt x="51" y="25"/>
                    <a:pt x="51" y="25"/>
                    <a:pt x="50" y="25"/>
                  </a:cubicBezTo>
                  <a:cubicBezTo>
                    <a:pt x="50" y="25"/>
                    <a:pt x="49" y="25"/>
                    <a:pt x="49" y="25"/>
                  </a:cubicBezTo>
                  <a:cubicBezTo>
                    <a:pt x="44" y="23"/>
                    <a:pt x="39" y="22"/>
                    <a:pt x="34" y="20"/>
                  </a:cubicBezTo>
                  <a:cubicBezTo>
                    <a:pt x="32" y="20"/>
                    <a:pt x="31" y="20"/>
                    <a:pt x="29" y="19"/>
                  </a:cubicBezTo>
                  <a:cubicBezTo>
                    <a:pt x="28" y="20"/>
                    <a:pt x="26" y="20"/>
                    <a:pt x="25" y="21"/>
                  </a:cubicBezTo>
                  <a:cubicBezTo>
                    <a:pt x="22" y="25"/>
                    <a:pt x="19" y="29"/>
                    <a:pt x="16" y="32"/>
                  </a:cubicBezTo>
                  <a:cubicBezTo>
                    <a:pt x="13" y="34"/>
                    <a:pt x="13" y="36"/>
                    <a:pt x="14" y="39"/>
                  </a:cubicBezTo>
                  <a:cubicBezTo>
                    <a:pt x="16" y="44"/>
                    <a:pt x="19" y="48"/>
                    <a:pt x="21" y="52"/>
                  </a:cubicBezTo>
                  <a:cubicBezTo>
                    <a:pt x="23" y="55"/>
                    <a:pt x="23" y="58"/>
                    <a:pt x="22" y="60"/>
                  </a:cubicBezTo>
                  <a:cubicBezTo>
                    <a:pt x="21" y="61"/>
                    <a:pt x="21" y="62"/>
                    <a:pt x="19" y="63"/>
                  </a:cubicBezTo>
                  <a:cubicBezTo>
                    <a:pt x="16" y="64"/>
                    <a:pt x="13" y="66"/>
                    <a:pt x="9" y="67"/>
                  </a:cubicBezTo>
                  <a:cubicBezTo>
                    <a:pt x="7" y="69"/>
                    <a:pt x="4" y="70"/>
                    <a:pt x="2" y="72"/>
                  </a:cubicBezTo>
                  <a:cubicBezTo>
                    <a:pt x="0" y="73"/>
                    <a:pt x="0" y="74"/>
                    <a:pt x="0" y="76"/>
                  </a:cubicBezTo>
                  <a:cubicBezTo>
                    <a:pt x="0" y="81"/>
                    <a:pt x="1" y="86"/>
                    <a:pt x="1" y="91"/>
                  </a:cubicBezTo>
                  <a:cubicBezTo>
                    <a:pt x="1" y="94"/>
                    <a:pt x="2" y="96"/>
                    <a:pt x="5" y="96"/>
                  </a:cubicBezTo>
                  <a:cubicBezTo>
                    <a:pt x="10" y="98"/>
                    <a:pt x="15" y="100"/>
                    <a:pt x="21" y="102"/>
                  </a:cubicBezTo>
                  <a:cubicBezTo>
                    <a:pt x="23" y="102"/>
                    <a:pt x="24" y="103"/>
                    <a:pt x="25" y="105"/>
                  </a:cubicBezTo>
                  <a:cubicBezTo>
                    <a:pt x="26" y="107"/>
                    <a:pt x="26" y="109"/>
                    <a:pt x="25" y="111"/>
                  </a:cubicBezTo>
                  <a:cubicBezTo>
                    <a:pt x="23" y="116"/>
                    <a:pt x="22" y="121"/>
                    <a:pt x="20" y="127"/>
                  </a:cubicBezTo>
                  <a:cubicBezTo>
                    <a:pt x="19" y="129"/>
                    <a:pt x="20" y="131"/>
                    <a:pt x="22" y="133"/>
                  </a:cubicBezTo>
                  <a:cubicBezTo>
                    <a:pt x="26" y="136"/>
                    <a:pt x="29" y="139"/>
                    <a:pt x="33" y="143"/>
                  </a:cubicBezTo>
                  <a:cubicBezTo>
                    <a:pt x="34" y="144"/>
                    <a:pt x="35" y="144"/>
                    <a:pt x="37" y="144"/>
                  </a:cubicBezTo>
                  <a:cubicBezTo>
                    <a:pt x="37" y="144"/>
                    <a:pt x="38" y="144"/>
                    <a:pt x="39" y="144"/>
                  </a:cubicBezTo>
                  <a:cubicBezTo>
                    <a:pt x="44" y="141"/>
                    <a:pt x="50" y="139"/>
                    <a:pt x="55" y="136"/>
                  </a:cubicBezTo>
                  <a:cubicBezTo>
                    <a:pt x="56" y="136"/>
                    <a:pt x="57" y="135"/>
                    <a:pt x="58" y="135"/>
                  </a:cubicBezTo>
                  <a:cubicBezTo>
                    <a:pt x="58" y="135"/>
                    <a:pt x="59" y="135"/>
                    <a:pt x="59" y="136"/>
                  </a:cubicBezTo>
                  <a:cubicBezTo>
                    <a:pt x="62" y="136"/>
                    <a:pt x="64" y="138"/>
                    <a:pt x="65" y="141"/>
                  </a:cubicBezTo>
                  <a:cubicBezTo>
                    <a:pt x="65" y="142"/>
                    <a:pt x="66" y="143"/>
                    <a:pt x="66" y="144"/>
                  </a:cubicBezTo>
                  <a:cubicBezTo>
                    <a:pt x="68" y="147"/>
                    <a:pt x="70" y="151"/>
                    <a:pt x="72" y="154"/>
                  </a:cubicBezTo>
                  <a:cubicBezTo>
                    <a:pt x="73" y="156"/>
                    <a:pt x="75" y="158"/>
                    <a:pt x="77" y="158"/>
                  </a:cubicBezTo>
                  <a:cubicBezTo>
                    <a:pt x="78" y="158"/>
                    <a:pt x="78" y="158"/>
                    <a:pt x="78" y="157"/>
                  </a:cubicBezTo>
                  <a:cubicBezTo>
                    <a:pt x="83" y="157"/>
                    <a:pt x="87" y="157"/>
                    <a:pt x="92" y="157"/>
                  </a:cubicBezTo>
                  <a:cubicBezTo>
                    <a:pt x="95" y="157"/>
                    <a:pt x="97" y="155"/>
                    <a:pt x="98" y="153"/>
                  </a:cubicBezTo>
                  <a:cubicBezTo>
                    <a:pt x="100" y="148"/>
                    <a:pt x="102" y="143"/>
                    <a:pt x="103" y="139"/>
                  </a:cubicBezTo>
                  <a:cubicBezTo>
                    <a:pt x="104" y="135"/>
                    <a:pt x="105" y="133"/>
                    <a:pt x="108" y="132"/>
                  </a:cubicBezTo>
                  <a:cubicBezTo>
                    <a:pt x="109" y="132"/>
                    <a:pt x="110" y="132"/>
                    <a:pt x="110" y="132"/>
                  </a:cubicBezTo>
                  <a:cubicBezTo>
                    <a:pt x="111" y="132"/>
                    <a:pt x="111" y="132"/>
                    <a:pt x="112" y="132"/>
                  </a:cubicBezTo>
                  <a:cubicBezTo>
                    <a:pt x="118" y="134"/>
                    <a:pt x="123" y="136"/>
                    <a:pt x="129" y="138"/>
                  </a:cubicBezTo>
                  <a:cubicBezTo>
                    <a:pt x="130" y="138"/>
                    <a:pt x="130" y="138"/>
                    <a:pt x="131" y="138"/>
                  </a:cubicBezTo>
                  <a:cubicBezTo>
                    <a:pt x="133" y="138"/>
                    <a:pt x="134" y="137"/>
                    <a:pt x="136" y="136"/>
                  </a:cubicBezTo>
                  <a:cubicBezTo>
                    <a:pt x="139" y="132"/>
                    <a:pt x="142" y="129"/>
                    <a:pt x="145" y="125"/>
                  </a:cubicBezTo>
                  <a:cubicBezTo>
                    <a:pt x="147" y="123"/>
                    <a:pt x="148" y="121"/>
                    <a:pt x="146" y="118"/>
                  </a:cubicBezTo>
                  <a:cubicBezTo>
                    <a:pt x="144" y="114"/>
                    <a:pt x="142" y="109"/>
                    <a:pt x="140" y="105"/>
                  </a:cubicBezTo>
                  <a:cubicBezTo>
                    <a:pt x="138" y="102"/>
                    <a:pt x="138" y="100"/>
                    <a:pt x="139" y="97"/>
                  </a:cubicBezTo>
                  <a:cubicBezTo>
                    <a:pt x="140" y="96"/>
                    <a:pt x="140" y="95"/>
                    <a:pt x="141" y="95"/>
                  </a:cubicBezTo>
                  <a:cubicBezTo>
                    <a:pt x="144" y="93"/>
                    <a:pt x="148" y="92"/>
                    <a:pt x="151" y="90"/>
                  </a:cubicBezTo>
                  <a:cubicBezTo>
                    <a:pt x="154" y="89"/>
                    <a:pt x="156" y="87"/>
                    <a:pt x="158" y="86"/>
                  </a:cubicBezTo>
                  <a:cubicBezTo>
                    <a:pt x="160" y="85"/>
                    <a:pt x="161" y="83"/>
                    <a:pt x="161" y="81"/>
                  </a:cubicBezTo>
                  <a:cubicBezTo>
                    <a:pt x="160" y="77"/>
                    <a:pt x="160" y="72"/>
                    <a:pt x="160" y="67"/>
                  </a:cubicBezTo>
                  <a:cubicBezTo>
                    <a:pt x="160" y="64"/>
                    <a:pt x="158" y="62"/>
                    <a:pt x="155" y="61"/>
                  </a:cubicBezTo>
                  <a:cubicBezTo>
                    <a:pt x="150" y="59"/>
                    <a:pt x="144" y="57"/>
                    <a:pt x="139" y="55"/>
                  </a:cubicBezTo>
                  <a:cubicBezTo>
                    <a:pt x="138" y="55"/>
                    <a:pt x="137" y="55"/>
                    <a:pt x="137" y="55"/>
                  </a:cubicBezTo>
                  <a:cubicBezTo>
                    <a:pt x="136" y="52"/>
                    <a:pt x="134" y="50"/>
                    <a:pt x="135" y="47"/>
                  </a:cubicBezTo>
                  <a:cubicBezTo>
                    <a:pt x="138" y="42"/>
                    <a:pt x="139" y="36"/>
                    <a:pt x="141" y="31"/>
                  </a:cubicBezTo>
                  <a:cubicBezTo>
                    <a:pt x="142" y="28"/>
                    <a:pt x="141" y="26"/>
                    <a:pt x="138" y="24"/>
                  </a:cubicBezTo>
                  <a:cubicBezTo>
                    <a:pt x="135" y="21"/>
                    <a:pt x="131" y="18"/>
                    <a:pt x="128" y="15"/>
                  </a:cubicBezTo>
                  <a:cubicBezTo>
                    <a:pt x="127" y="14"/>
                    <a:pt x="125" y="13"/>
                    <a:pt x="124" y="13"/>
                  </a:cubicBezTo>
                  <a:cubicBezTo>
                    <a:pt x="123" y="13"/>
                    <a:pt x="122" y="13"/>
                    <a:pt x="121" y="14"/>
                  </a:cubicBezTo>
                  <a:cubicBezTo>
                    <a:pt x="116" y="16"/>
                    <a:pt x="110" y="19"/>
                    <a:pt x="105" y="22"/>
                  </a:cubicBezTo>
                  <a:cubicBezTo>
                    <a:pt x="104" y="22"/>
                    <a:pt x="104" y="22"/>
                    <a:pt x="103" y="22"/>
                  </a:cubicBezTo>
                  <a:cubicBezTo>
                    <a:pt x="103" y="22"/>
                    <a:pt x="103" y="22"/>
                    <a:pt x="103" y="22"/>
                  </a:cubicBezTo>
                  <a:cubicBezTo>
                    <a:pt x="100" y="21"/>
                    <a:pt x="97" y="21"/>
                    <a:pt x="96" y="18"/>
                  </a:cubicBezTo>
                  <a:cubicBezTo>
                    <a:pt x="94" y="12"/>
                    <a:pt x="91" y="8"/>
                    <a:pt x="88" y="3"/>
                  </a:cubicBezTo>
                  <a:cubicBezTo>
                    <a:pt x="87" y="1"/>
                    <a:pt x="86" y="0"/>
                    <a:pt x="83"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0" name="Freeform 10"/>
            <p:cNvSpPr>
              <a:spLocks noEditPoints="1"/>
            </p:cNvSpPr>
            <p:nvPr>
              <p:custDataLst>
                <p:tags r:id="rId6"/>
              </p:custDataLst>
            </p:nvPr>
          </p:nvSpPr>
          <p:spPr bwMode="auto">
            <a:xfrm>
              <a:off x="4522117" y="5274196"/>
              <a:ext cx="140932" cy="139303"/>
            </a:xfrm>
            <a:custGeom>
              <a:avLst/>
              <a:gdLst>
                <a:gd name="T0" fmla="*/ 24 w 73"/>
                <a:gd name="T1" fmla="*/ 37 h 72"/>
                <a:gd name="T2" fmla="*/ 37 w 73"/>
                <a:gd name="T3" fmla="*/ 23 h 72"/>
                <a:gd name="T4" fmla="*/ 37 w 73"/>
                <a:gd name="T5" fmla="*/ 49 h 72"/>
                <a:gd name="T6" fmla="*/ 38 w 73"/>
                <a:gd name="T7" fmla="*/ 0 h 72"/>
                <a:gd name="T8" fmla="*/ 31 w 73"/>
                <a:gd name="T9" fmla="*/ 1 h 72"/>
                <a:gd name="T10" fmla="*/ 26 w 73"/>
                <a:gd name="T11" fmla="*/ 9 h 72"/>
                <a:gd name="T12" fmla="*/ 23 w 73"/>
                <a:gd name="T13" fmla="*/ 12 h 72"/>
                <a:gd name="T14" fmla="*/ 16 w 73"/>
                <a:gd name="T15" fmla="*/ 10 h 72"/>
                <a:gd name="T16" fmla="*/ 12 w 73"/>
                <a:gd name="T17" fmla="*/ 10 h 72"/>
                <a:gd name="T18" fmla="*/ 7 w 73"/>
                <a:gd name="T19" fmla="*/ 18 h 72"/>
                <a:gd name="T20" fmla="*/ 10 w 73"/>
                <a:gd name="T21" fmla="*/ 28 h 72"/>
                <a:gd name="T22" fmla="*/ 4 w 73"/>
                <a:gd name="T23" fmla="*/ 31 h 72"/>
                <a:gd name="T24" fmla="*/ 0 w 73"/>
                <a:gd name="T25" fmla="*/ 35 h 72"/>
                <a:gd name="T26" fmla="*/ 2 w 73"/>
                <a:gd name="T27" fmla="*/ 44 h 72"/>
                <a:gd name="T28" fmla="*/ 11 w 73"/>
                <a:gd name="T29" fmla="*/ 48 h 72"/>
                <a:gd name="T30" fmla="*/ 9 w 73"/>
                <a:gd name="T31" fmla="*/ 58 h 72"/>
                <a:gd name="T32" fmla="*/ 15 w 73"/>
                <a:gd name="T33" fmla="*/ 65 h 72"/>
                <a:gd name="T34" fmla="*/ 18 w 73"/>
                <a:gd name="T35" fmla="*/ 66 h 72"/>
                <a:gd name="T36" fmla="*/ 26 w 73"/>
                <a:gd name="T37" fmla="*/ 62 h 72"/>
                <a:gd name="T38" fmla="*/ 30 w 73"/>
                <a:gd name="T39" fmla="*/ 64 h 72"/>
                <a:gd name="T40" fmla="*/ 33 w 73"/>
                <a:gd name="T41" fmla="*/ 71 h 72"/>
                <a:gd name="T42" fmla="*/ 36 w 73"/>
                <a:gd name="T43" fmla="*/ 72 h 72"/>
                <a:gd name="T44" fmla="*/ 45 w 73"/>
                <a:gd name="T45" fmla="*/ 70 h 72"/>
                <a:gd name="T46" fmla="*/ 50 w 73"/>
                <a:gd name="T47" fmla="*/ 61 h 72"/>
                <a:gd name="T48" fmla="*/ 51 w 73"/>
                <a:gd name="T49" fmla="*/ 61 h 72"/>
                <a:gd name="T50" fmla="*/ 60 w 73"/>
                <a:gd name="T51" fmla="*/ 63 h 72"/>
                <a:gd name="T52" fmla="*/ 66 w 73"/>
                <a:gd name="T53" fmla="*/ 58 h 72"/>
                <a:gd name="T54" fmla="*/ 64 w 73"/>
                <a:gd name="T55" fmla="*/ 48 h 72"/>
                <a:gd name="T56" fmla="*/ 65 w 73"/>
                <a:gd name="T57" fmla="*/ 44 h 72"/>
                <a:gd name="T58" fmla="*/ 72 w 73"/>
                <a:gd name="T59" fmla="*/ 40 h 72"/>
                <a:gd name="T60" fmla="*/ 73 w 73"/>
                <a:gd name="T61" fmla="*/ 31 h 72"/>
                <a:gd name="T62" fmla="*/ 63 w 73"/>
                <a:gd name="T63" fmla="*/ 25 h 72"/>
                <a:gd name="T64" fmla="*/ 62 w 73"/>
                <a:gd name="T65" fmla="*/ 22 h 72"/>
                <a:gd name="T66" fmla="*/ 63 w 73"/>
                <a:gd name="T67" fmla="*/ 11 h 72"/>
                <a:gd name="T68" fmla="*/ 57 w 73"/>
                <a:gd name="T69" fmla="*/ 6 h 72"/>
                <a:gd name="T70" fmla="*/ 48 w 73"/>
                <a:gd name="T71" fmla="*/ 10 h 72"/>
                <a:gd name="T72" fmla="*/ 44 w 73"/>
                <a:gd name="T73" fmla="*/ 8 h 72"/>
                <a:gd name="T74" fmla="*/ 38 w 73"/>
                <a:gd name="T7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3" h="72">
                  <a:moveTo>
                    <a:pt x="37" y="49"/>
                  </a:moveTo>
                  <a:cubicBezTo>
                    <a:pt x="30" y="49"/>
                    <a:pt x="24" y="44"/>
                    <a:pt x="24" y="37"/>
                  </a:cubicBezTo>
                  <a:cubicBezTo>
                    <a:pt x="23" y="30"/>
                    <a:pt x="29" y="24"/>
                    <a:pt x="36" y="23"/>
                  </a:cubicBezTo>
                  <a:cubicBezTo>
                    <a:pt x="36" y="23"/>
                    <a:pt x="37" y="23"/>
                    <a:pt x="37" y="23"/>
                  </a:cubicBezTo>
                  <a:cubicBezTo>
                    <a:pt x="44" y="23"/>
                    <a:pt x="49" y="29"/>
                    <a:pt x="50" y="35"/>
                  </a:cubicBezTo>
                  <a:cubicBezTo>
                    <a:pt x="50" y="42"/>
                    <a:pt x="45" y="49"/>
                    <a:pt x="37" y="49"/>
                  </a:cubicBezTo>
                  <a:cubicBezTo>
                    <a:pt x="37" y="49"/>
                    <a:pt x="37" y="49"/>
                    <a:pt x="37" y="49"/>
                  </a:cubicBezTo>
                  <a:moveTo>
                    <a:pt x="38" y="0"/>
                  </a:moveTo>
                  <a:cubicBezTo>
                    <a:pt x="38" y="0"/>
                    <a:pt x="38" y="0"/>
                    <a:pt x="38" y="0"/>
                  </a:cubicBezTo>
                  <a:cubicBezTo>
                    <a:pt x="36" y="0"/>
                    <a:pt x="33" y="1"/>
                    <a:pt x="31" y="1"/>
                  </a:cubicBezTo>
                  <a:cubicBezTo>
                    <a:pt x="30" y="1"/>
                    <a:pt x="29" y="1"/>
                    <a:pt x="29" y="2"/>
                  </a:cubicBezTo>
                  <a:cubicBezTo>
                    <a:pt x="28" y="5"/>
                    <a:pt x="27" y="7"/>
                    <a:pt x="26" y="9"/>
                  </a:cubicBezTo>
                  <a:cubicBezTo>
                    <a:pt x="26" y="10"/>
                    <a:pt x="25" y="11"/>
                    <a:pt x="24" y="12"/>
                  </a:cubicBezTo>
                  <a:cubicBezTo>
                    <a:pt x="24" y="12"/>
                    <a:pt x="23" y="12"/>
                    <a:pt x="23" y="12"/>
                  </a:cubicBezTo>
                  <a:cubicBezTo>
                    <a:pt x="23" y="12"/>
                    <a:pt x="23" y="12"/>
                    <a:pt x="22" y="12"/>
                  </a:cubicBezTo>
                  <a:cubicBezTo>
                    <a:pt x="20" y="11"/>
                    <a:pt x="18" y="10"/>
                    <a:pt x="16" y="10"/>
                  </a:cubicBezTo>
                  <a:cubicBezTo>
                    <a:pt x="15" y="9"/>
                    <a:pt x="14" y="9"/>
                    <a:pt x="13" y="9"/>
                  </a:cubicBezTo>
                  <a:cubicBezTo>
                    <a:pt x="13" y="9"/>
                    <a:pt x="12" y="10"/>
                    <a:pt x="12" y="10"/>
                  </a:cubicBezTo>
                  <a:cubicBezTo>
                    <a:pt x="10" y="12"/>
                    <a:pt x="9" y="13"/>
                    <a:pt x="7" y="15"/>
                  </a:cubicBezTo>
                  <a:cubicBezTo>
                    <a:pt x="6" y="16"/>
                    <a:pt x="6" y="17"/>
                    <a:pt x="7" y="18"/>
                  </a:cubicBezTo>
                  <a:cubicBezTo>
                    <a:pt x="8" y="20"/>
                    <a:pt x="9" y="22"/>
                    <a:pt x="10" y="24"/>
                  </a:cubicBezTo>
                  <a:cubicBezTo>
                    <a:pt x="10" y="25"/>
                    <a:pt x="11" y="27"/>
                    <a:pt x="10" y="28"/>
                  </a:cubicBezTo>
                  <a:cubicBezTo>
                    <a:pt x="10" y="28"/>
                    <a:pt x="9" y="29"/>
                    <a:pt x="9" y="29"/>
                  </a:cubicBezTo>
                  <a:cubicBezTo>
                    <a:pt x="7" y="30"/>
                    <a:pt x="6" y="30"/>
                    <a:pt x="4" y="31"/>
                  </a:cubicBezTo>
                  <a:cubicBezTo>
                    <a:pt x="3" y="32"/>
                    <a:pt x="2" y="32"/>
                    <a:pt x="1" y="33"/>
                  </a:cubicBezTo>
                  <a:cubicBezTo>
                    <a:pt x="0" y="33"/>
                    <a:pt x="0" y="34"/>
                    <a:pt x="0" y="35"/>
                  </a:cubicBezTo>
                  <a:cubicBezTo>
                    <a:pt x="0" y="37"/>
                    <a:pt x="0" y="39"/>
                    <a:pt x="0" y="42"/>
                  </a:cubicBezTo>
                  <a:cubicBezTo>
                    <a:pt x="0" y="43"/>
                    <a:pt x="1" y="44"/>
                    <a:pt x="2" y="44"/>
                  </a:cubicBezTo>
                  <a:cubicBezTo>
                    <a:pt x="5" y="45"/>
                    <a:pt x="7" y="46"/>
                    <a:pt x="9" y="47"/>
                  </a:cubicBezTo>
                  <a:cubicBezTo>
                    <a:pt x="10" y="47"/>
                    <a:pt x="11" y="47"/>
                    <a:pt x="11" y="48"/>
                  </a:cubicBezTo>
                  <a:cubicBezTo>
                    <a:pt x="12" y="49"/>
                    <a:pt x="12" y="50"/>
                    <a:pt x="12" y="51"/>
                  </a:cubicBezTo>
                  <a:cubicBezTo>
                    <a:pt x="11" y="53"/>
                    <a:pt x="10" y="56"/>
                    <a:pt x="9" y="58"/>
                  </a:cubicBezTo>
                  <a:cubicBezTo>
                    <a:pt x="9" y="59"/>
                    <a:pt x="9" y="60"/>
                    <a:pt x="10" y="61"/>
                  </a:cubicBezTo>
                  <a:cubicBezTo>
                    <a:pt x="12" y="62"/>
                    <a:pt x="13" y="64"/>
                    <a:pt x="15" y="65"/>
                  </a:cubicBezTo>
                  <a:cubicBezTo>
                    <a:pt x="16" y="66"/>
                    <a:pt x="16" y="66"/>
                    <a:pt x="17" y="66"/>
                  </a:cubicBezTo>
                  <a:cubicBezTo>
                    <a:pt x="17" y="66"/>
                    <a:pt x="18" y="66"/>
                    <a:pt x="18" y="66"/>
                  </a:cubicBezTo>
                  <a:cubicBezTo>
                    <a:pt x="20" y="65"/>
                    <a:pt x="23" y="64"/>
                    <a:pt x="25" y="62"/>
                  </a:cubicBezTo>
                  <a:cubicBezTo>
                    <a:pt x="26" y="62"/>
                    <a:pt x="26" y="62"/>
                    <a:pt x="26" y="62"/>
                  </a:cubicBezTo>
                  <a:cubicBezTo>
                    <a:pt x="27" y="62"/>
                    <a:pt x="27" y="62"/>
                    <a:pt x="27" y="62"/>
                  </a:cubicBezTo>
                  <a:cubicBezTo>
                    <a:pt x="28" y="62"/>
                    <a:pt x="29" y="63"/>
                    <a:pt x="30" y="64"/>
                  </a:cubicBezTo>
                  <a:cubicBezTo>
                    <a:pt x="30" y="65"/>
                    <a:pt x="30" y="65"/>
                    <a:pt x="30" y="66"/>
                  </a:cubicBezTo>
                  <a:cubicBezTo>
                    <a:pt x="31" y="68"/>
                    <a:pt x="32" y="69"/>
                    <a:pt x="33" y="71"/>
                  </a:cubicBezTo>
                  <a:cubicBezTo>
                    <a:pt x="34" y="72"/>
                    <a:pt x="34" y="72"/>
                    <a:pt x="35" y="72"/>
                  </a:cubicBezTo>
                  <a:cubicBezTo>
                    <a:pt x="35" y="72"/>
                    <a:pt x="36" y="72"/>
                    <a:pt x="36" y="72"/>
                  </a:cubicBezTo>
                  <a:cubicBezTo>
                    <a:pt x="38" y="72"/>
                    <a:pt x="40" y="72"/>
                    <a:pt x="42" y="72"/>
                  </a:cubicBezTo>
                  <a:cubicBezTo>
                    <a:pt x="44" y="72"/>
                    <a:pt x="44" y="71"/>
                    <a:pt x="45" y="70"/>
                  </a:cubicBezTo>
                  <a:cubicBezTo>
                    <a:pt x="46" y="68"/>
                    <a:pt x="47" y="66"/>
                    <a:pt x="47" y="64"/>
                  </a:cubicBezTo>
                  <a:cubicBezTo>
                    <a:pt x="48" y="62"/>
                    <a:pt x="48" y="61"/>
                    <a:pt x="50" y="61"/>
                  </a:cubicBezTo>
                  <a:cubicBezTo>
                    <a:pt x="50" y="61"/>
                    <a:pt x="50" y="61"/>
                    <a:pt x="50" y="61"/>
                  </a:cubicBezTo>
                  <a:cubicBezTo>
                    <a:pt x="51" y="61"/>
                    <a:pt x="51" y="61"/>
                    <a:pt x="51" y="61"/>
                  </a:cubicBezTo>
                  <a:cubicBezTo>
                    <a:pt x="54" y="62"/>
                    <a:pt x="56" y="62"/>
                    <a:pt x="59" y="63"/>
                  </a:cubicBezTo>
                  <a:cubicBezTo>
                    <a:pt x="59" y="63"/>
                    <a:pt x="60" y="63"/>
                    <a:pt x="60" y="63"/>
                  </a:cubicBezTo>
                  <a:cubicBezTo>
                    <a:pt x="61" y="63"/>
                    <a:pt x="61" y="63"/>
                    <a:pt x="62" y="62"/>
                  </a:cubicBezTo>
                  <a:cubicBezTo>
                    <a:pt x="63" y="61"/>
                    <a:pt x="65" y="59"/>
                    <a:pt x="66" y="58"/>
                  </a:cubicBezTo>
                  <a:cubicBezTo>
                    <a:pt x="67" y="57"/>
                    <a:pt x="67" y="56"/>
                    <a:pt x="67" y="54"/>
                  </a:cubicBezTo>
                  <a:cubicBezTo>
                    <a:pt x="66" y="52"/>
                    <a:pt x="65" y="50"/>
                    <a:pt x="64" y="48"/>
                  </a:cubicBezTo>
                  <a:cubicBezTo>
                    <a:pt x="63" y="47"/>
                    <a:pt x="63" y="46"/>
                    <a:pt x="64" y="45"/>
                  </a:cubicBezTo>
                  <a:cubicBezTo>
                    <a:pt x="64" y="44"/>
                    <a:pt x="64" y="44"/>
                    <a:pt x="65" y="44"/>
                  </a:cubicBezTo>
                  <a:cubicBezTo>
                    <a:pt x="66" y="43"/>
                    <a:pt x="68" y="42"/>
                    <a:pt x="69" y="41"/>
                  </a:cubicBezTo>
                  <a:cubicBezTo>
                    <a:pt x="70" y="41"/>
                    <a:pt x="71" y="40"/>
                    <a:pt x="72" y="40"/>
                  </a:cubicBezTo>
                  <a:cubicBezTo>
                    <a:pt x="73" y="39"/>
                    <a:pt x="73" y="38"/>
                    <a:pt x="73" y="37"/>
                  </a:cubicBezTo>
                  <a:cubicBezTo>
                    <a:pt x="73" y="35"/>
                    <a:pt x="73" y="33"/>
                    <a:pt x="73" y="31"/>
                  </a:cubicBezTo>
                  <a:cubicBezTo>
                    <a:pt x="73" y="29"/>
                    <a:pt x="72" y="28"/>
                    <a:pt x="71" y="28"/>
                  </a:cubicBezTo>
                  <a:cubicBezTo>
                    <a:pt x="68" y="27"/>
                    <a:pt x="66" y="26"/>
                    <a:pt x="63" y="25"/>
                  </a:cubicBezTo>
                  <a:cubicBezTo>
                    <a:pt x="63" y="25"/>
                    <a:pt x="63" y="25"/>
                    <a:pt x="63" y="25"/>
                  </a:cubicBezTo>
                  <a:cubicBezTo>
                    <a:pt x="62" y="24"/>
                    <a:pt x="61" y="23"/>
                    <a:pt x="62" y="22"/>
                  </a:cubicBezTo>
                  <a:cubicBezTo>
                    <a:pt x="63" y="19"/>
                    <a:pt x="64" y="17"/>
                    <a:pt x="64" y="14"/>
                  </a:cubicBezTo>
                  <a:cubicBezTo>
                    <a:pt x="65" y="13"/>
                    <a:pt x="64" y="12"/>
                    <a:pt x="63" y="11"/>
                  </a:cubicBezTo>
                  <a:cubicBezTo>
                    <a:pt x="62" y="10"/>
                    <a:pt x="60" y="9"/>
                    <a:pt x="58" y="7"/>
                  </a:cubicBezTo>
                  <a:cubicBezTo>
                    <a:pt x="58" y="7"/>
                    <a:pt x="57" y="6"/>
                    <a:pt x="57" y="6"/>
                  </a:cubicBezTo>
                  <a:cubicBezTo>
                    <a:pt x="56" y="6"/>
                    <a:pt x="56" y="6"/>
                    <a:pt x="56" y="7"/>
                  </a:cubicBezTo>
                  <a:cubicBezTo>
                    <a:pt x="53" y="8"/>
                    <a:pt x="50" y="9"/>
                    <a:pt x="48" y="10"/>
                  </a:cubicBezTo>
                  <a:cubicBezTo>
                    <a:pt x="47" y="10"/>
                    <a:pt x="47" y="10"/>
                    <a:pt x="47" y="10"/>
                  </a:cubicBezTo>
                  <a:cubicBezTo>
                    <a:pt x="46" y="10"/>
                    <a:pt x="45" y="10"/>
                    <a:pt x="44" y="8"/>
                  </a:cubicBezTo>
                  <a:cubicBezTo>
                    <a:pt x="43" y="6"/>
                    <a:pt x="42" y="4"/>
                    <a:pt x="40" y="2"/>
                  </a:cubicBezTo>
                  <a:cubicBezTo>
                    <a:pt x="40" y="1"/>
                    <a:pt x="39" y="0"/>
                    <a:pt x="38"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1" name="Freeform 11"/>
            <p:cNvSpPr>
              <a:spLocks noEditPoints="1"/>
            </p:cNvSpPr>
            <p:nvPr>
              <p:custDataLst>
                <p:tags r:id="rId7"/>
              </p:custDataLst>
            </p:nvPr>
          </p:nvSpPr>
          <p:spPr bwMode="auto">
            <a:xfrm>
              <a:off x="5172199" y="4253455"/>
              <a:ext cx="207733" cy="396729"/>
            </a:xfrm>
            <a:custGeom>
              <a:avLst/>
              <a:gdLst>
                <a:gd name="T0" fmla="*/ 54 w 108"/>
                <a:gd name="T1" fmla="*/ 199 h 206"/>
                <a:gd name="T2" fmla="*/ 43 w 108"/>
                <a:gd name="T3" fmla="*/ 188 h 206"/>
                <a:gd name="T4" fmla="*/ 54 w 108"/>
                <a:gd name="T5" fmla="*/ 177 h 206"/>
                <a:gd name="T6" fmla="*/ 65 w 108"/>
                <a:gd name="T7" fmla="*/ 188 h 206"/>
                <a:gd name="T8" fmla="*/ 54 w 108"/>
                <a:gd name="T9" fmla="*/ 199 h 206"/>
                <a:gd name="T10" fmla="*/ 12 w 108"/>
                <a:gd name="T11" fmla="*/ 167 h 206"/>
                <a:gd name="T12" fmla="*/ 12 w 108"/>
                <a:gd name="T13" fmla="*/ 40 h 206"/>
                <a:gd name="T14" fmla="*/ 96 w 108"/>
                <a:gd name="T15" fmla="*/ 40 h 206"/>
                <a:gd name="T16" fmla="*/ 96 w 108"/>
                <a:gd name="T17" fmla="*/ 167 h 206"/>
                <a:gd name="T18" fmla="*/ 12 w 108"/>
                <a:gd name="T19" fmla="*/ 167 h 206"/>
                <a:gd name="T20" fmla="*/ 41 w 108"/>
                <a:gd name="T21" fmla="*/ 25 h 206"/>
                <a:gd name="T22" fmla="*/ 37 w 108"/>
                <a:gd name="T23" fmla="*/ 21 h 206"/>
                <a:gd name="T24" fmla="*/ 41 w 108"/>
                <a:gd name="T25" fmla="*/ 17 h 206"/>
                <a:gd name="T26" fmla="*/ 68 w 108"/>
                <a:gd name="T27" fmla="*/ 17 h 206"/>
                <a:gd name="T28" fmla="*/ 72 w 108"/>
                <a:gd name="T29" fmla="*/ 21 h 206"/>
                <a:gd name="T30" fmla="*/ 68 w 108"/>
                <a:gd name="T31" fmla="*/ 25 h 206"/>
                <a:gd name="T32" fmla="*/ 41 w 108"/>
                <a:gd name="T33" fmla="*/ 25 h 206"/>
                <a:gd name="T34" fmla="*/ 94 w 108"/>
                <a:gd name="T35" fmla="*/ 0 h 206"/>
                <a:gd name="T36" fmla="*/ 14 w 108"/>
                <a:gd name="T37" fmla="*/ 0 h 206"/>
                <a:gd name="T38" fmla="*/ 0 w 108"/>
                <a:gd name="T39" fmla="*/ 15 h 206"/>
                <a:gd name="T40" fmla="*/ 0 w 108"/>
                <a:gd name="T41" fmla="*/ 192 h 206"/>
                <a:gd name="T42" fmla="*/ 14 w 108"/>
                <a:gd name="T43" fmla="*/ 206 h 206"/>
                <a:gd name="T44" fmla="*/ 94 w 108"/>
                <a:gd name="T45" fmla="*/ 206 h 206"/>
                <a:gd name="T46" fmla="*/ 108 w 108"/>
                <a:gd name="T47" fmla="*/ 192 h 206"/>
                <a:gd name="T48" fmla="*/ 108 w 108"/>
                <a:gd name="T49" fmla="*/ 15 h 206"/>
                <a:gd name="T50" fmla="*/ 94 w 108"/>
                <a:gd name="T51"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8" h="206">
                  <a:moveTo>
                    <a:pt x="54" y="199"/>
                  </a:moveTo>
                  <a:cubicBezTo>
                    <a:pt x="48" y="199"/>
                    <a:pt x="43" y="194"/>
                    <a:pt x="43" y="188"/>
                  </a:cubicBezTo>
                  <a:cubicBezTo>
                    <a:pt x="43" y="182"/>
                    <a:pt x="48" y="177"/>
                    <a:pt x="54" y="177"/>
                  </a:cubicBezTo>
                  <a:cubicBezTo>
                    <a:pt x="60" y="177"/>
                    <a:pt x="65" y="182"/>
                    <a:pt x="65" y="188"/>
                  </a:cubicBezTo>
                  <a:cubicBezTo>
                    <a:pt x="65" y="194"/>
                    <a:pt x="60" y="199"/>
                    <a:pt x="54" y="199"/>
                  </a:cubicBezTo>
                  <a:moveTo>
                    <a:pt x="12" y="167"/>
                  </a:moveTo>
                  <a:cubicBezTo>
                    <a:pt x="12" y="40"/>
                    <a:pt x="12" y="40"/>
                    <a:pt x="12" y="40"/>
                  </a:cubicBezTo>
                  <a:cubicBezTo>
                    <a:pt x="96" y="40"/>
                    <a:pt x="96" y="40"/>
                    <a:pt x="96" y="40"/>
                  </a:cubicBezTo>
                  <a:cubicBezTo>
                    <a:pt x="96" y="167"/>
                    <a:pt x="96" y="167"/>
                    <a:pt x="96" y="167"/>
                  </a:cubicBezTo>
                  <a:cubicBezTo>
                    <a:pt x="12" y="167"/>
                    <a:pt x="12" y="167"/>
                    <a:pt x="12" y="167"/>
                  </a:cubicBezTo>
                  <a:moveTo>
                    <a:pt x="41" y="25"/>
                  </a:moveTo>
                  <a:cubicBezTo>
                    <a:pt x="39" y="25"/>
                    <a:pt x="37" y="23"/>
                    <a:pt x="37" y="21"/>
                  </a:cubicBezTo>
                  <a:cubicBezTo>
                    <a:pt x="37" y="19"/>
                    <a:pt x="39" y="17"/>
                    <a:pt x="41" y="17"/>
                  </a:cubicBezTo>
                  <a:cubicBezTo>
                    <a:pt x="68" y="17"/>
                    <a:pt x="68" y="17"/>
                    <a:pt x="68" y="17"/>
                  </a:cubicBezTo>
                  <a:cubicBezTo>
                    <a:pt x="70" y="17"/>
                    <a:pt x="72" y="19"/>
                    <a:pt x="72" y="21"/>
                  </a:cubicBezTo>
                  <a:cubicBezTo>
                    <a:pt x="72" y="23"/>
                    <a:pt x="70" y="25"/>
                    <a:pt x="68" y="25"/>
                  </a:cubicBezTo>
                  <a:cubicBezTo>
                    <a:pt x="41" y="25"/>
                    <a:pt x="41" y="25"/>
                    <a:pt x="41" y="25"/>
                  </a:cubicBezTo>
                  <a:moveTo>
                    <a:pt x="94" y="0"/>
                  </a:moveTo>
                  <a:cubicBezTo>
                    <a:pt x="14" y="0"/>
                    <a:pt x="14" y="0"/>
                    <a:pt x="14" y="0"/>
                  </a:cubicBezTo>
                  <a:cubicBezTo>
                    <a:pt x="6" y="0"/>
                    <a:pt x="0" y="7"/>
                    <a:pt x="0" y="15"/>
                  </a:cubicBezTo>
                  <a:cubicBezTo>
                    <a:pt x="0" y="192"/>
                    <a:pt x="0" y="192"/>
                    <a:pt x="0" y="192"/>
                  </a:cubicBezTo>
                  <a:cubicBezTo>
                    <a:pt x="0" y="200"/>
                    <a:pt x="6" y="206"/>
                    <a:pt x="14" y="206"/>
                  </a:cubicBezTo>
                  <a:cubicBezTo>
                    <a:pt x="94" y="206"/>
                    <a:pt x="94" y="206"/>
                    <a:pt x="94" y="206"/>
                  </a:cubicBezTo>
                  <a:cubicBezTo>
                    <a:pt x="102" y="206"/>
                    <a:pt x="108" y="200"/>
                    <a:pt x="108" y="192"/>
                  </a:cubicBezTo>
                  <a:cubicBezTo>
                    <a:pt x="108" y="15"/>
                    <a:pt x="108" y="15"/>
                    <a:pt x="108" y="15"/>
                  </a:cubicBezTo>
                  <a:cubicBezTo>
                    <a:pt x="108" y="7"/>
                    <a:pt x="102" y="0"/>
                    <a:pt x="94" y="0"/>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2" name="Freeform 12"/>
            <p:cNvSpPr>
              <a:spLocks noEditPoints="1"/>
            </p:cNvSpPr>
            <p:nvPr>
              <p:custDataLst>
                <p:tags r:id="rId8"/>
              </p:custDataLst>
            </p:nvPr>
          </p:nvSpPr>
          <p:spPr bwMode="auto">
            <a:xfrm>
              <a:off x="7098819" y="4062829"/>
              <a:ext cx="250094" cy="238689"/>
            </a:xfrm>
            <a:custGeom>
              <a:avLst/>
              <a:gdLst>
                <a:gd name="T0" fmla="*/ 86 w 130"/>
                <a:gd name="T1" fmla="*/ 74 h 124"/>
                <a:gd name="T2" fmla="*/ 55 w 130"/>
                <a:gd name="T3" fmla="*/ 44 h 124"/>
                <a:gd name="T4" fmla="*/ 86 w 130"/>
                <a:gd name="T5" fmla="*/ 13 h 124"/>
                <a:gd name="T6" fmla="*/ 116 w 130"/>
                <a:gd name="T7" fmla="*/ 44 h 124"/>
                <a:gd name="T8" fmla="*/ 86 w 130"/>
                <a:gd name="T9" fmla="*/ 74 h 124"/>
                <a:gd name="T10" fmla="*/ 86 w 130"/>
                <a:gd name="T11" fmla="*/ 0 h 124"/>
                <a:gd name="T12" fmla="*/ 42 w 130"/>
                <a:gd name="T13" fmla="*/ 44 h 124"/>
                <a:gd name="T14" fmla="*/ 46 w 130"/>
                <a:gd name="T15" fmla="*/ 62 h 124"/>
                <a:gd name="T16" fmla="*/ 3 w 130"/>
                <a:gd name="T17" fmla="*/ 104 h 124"/>
                <a:gd name="T18" fmla="*/ 3 w 130"/>
                <a:gd name="T19" fmla="*/ 116 h 124"/>
                <a:gd name="T20" fmla="*/ 8 w 130"/>
                <a:gd name="T21" fmla="*/ 121 h 124"/>
                <a:gd name="T22" fmla="*/ 14 w 130"/>
                <a:gd name="T23" fmla="*/ 124 h 124"/>
                <a:gd name="T24" fmla="*/ 20 w 130"/>
                <a:gd name="T25" fmla="*/ 121 h 124"/>
                <a:gd name="T26" fmla="*/ 61 w 130"/>
                <a:gd name="T27" fmla="*/ 80 h 124"/>
                <a:gd name="T28" fmla="*/ 86 w 130"/>
                <a:gd name="T29" fmla="*/ 88 h 124"/>
                <a:gd name="T30" fmla="*/ 130 w 130"/>
                <a:gd name="T31" fmla="*/ 44 h 124"/>
                <a:gd name="T32" fmla="*/ 86 w 130"/>
                <a:gd name="T33"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24">
                  <a:moveTo>
                    <a:pt x="86" y="74"/>
                  </a:moveTo>
                  <a:cubicBezTo>
                    <a:pt x="69" y="74"/>
                    <a:pt x="55" y="61"/>
                    <a:pt x="55" y="44"/>
                  </a:cubicBezTo>
                  <a:cubicBezTo>
                    <a:pt x="55" y="27"/>
                    <a:pt x="69" y="13"/>
                    <a:pt x="86" y="13"/>
                  </a:cubicBezTo>
                  <a:cubicBezTo>
                    <a:pt x="103" y="13"/>
                    <a:pt x="116" y="27"/>
                    <a:pt x="116" y="44"/>
                  </a:cubicBezTo>
                  <a:cubicBezTo>
                    <a:pt x="116" y="61"/>
                    <a:pt x="103" y="74"/>
                    <a:pt x="86" y="74"/>
                  </a:cubicBezTo>
                  <a:moveTo>
                    <a:pt x="86" y="0"/>
                  </a:moveTo>
                  <a:cubicBezTo>
                    <a:pt x="62" y="0"/>
                    <a:pt x="42" y="19"/>
                    <a:pt x="42" y="44"/>
                  </a:cubicBezTo>
                  <a:cubicBezTo>
                    <a:pt x="42" y="50"/>
                    <a:pt x="43" y="56"/>
                    <a:pt x="46" y="62"/>
                  </a:cubicBezTo>
                  <a:cubicBezTo>
                    <a:pt x="3" y="104"/>
                    <a:pt x="3" y="104"/>
                    <a:pt x="3" y="104"/>
                  </a:cubicBezTo>
                  <a:cubicBezTo>
                    <a:pt x="0" y="108"/>
                    <a:pt x="0" y="113"/>
                    <a:pt x="3" y="116"/>
                  </a:cubicBezTo>
                  <a:cubicBezTo>
                    <a:pt x="8" y="121"/>
                    <a:pt x="8" y="121"/>
                    <a:pt x="8" y="121"/>
                  </a:cubicBezTo>
                  <a:cubicBezTo>
                    <a:pt x="10" y="123"/>
                    <a:pt x="12" y="124"/>
                    <a:pt x="14" y="124"/>
                  </a:cubicBezTo>
                  <a:cubicBezTo>
                    <a:pt x="16" y="124"/>
                    <a:pt x="19" y="123"/>
                    <a:pt x="20" y="121"/>
                  </a:cubicBezTo>
                  <a:cubicBezTo>
                    <a:pt x="61" y="80"/>
                    <a:pt x="61" y="80"/>
                    <a:pt x="61" y="80"/>
                  </a:cubicBezTo>
                  <a:cubicBezTo>
                    <a:pt x="68" y="85"/>
                    <a:pt x="77" y="88"/>
                    <a:pt x="86" y="88"/>
                  </a:cubicBezTo>
                  <a:cubicBezTo>
                    <a:pt x="110" y="88"/>
                    <a:pt x="130" y="68"/>
                    <a:pt x="130" y="44"/>
                  </a:cubicBezTo>
                  <a:cubicBezTo>
                    <a:pt x="130" y="19"/>
                    <a:pt x="110" y="0"/>
                    <a:pt x="86" y="0"/>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3" name="Freeform 13"/>
            <p:cNvSpPr/>
            <p:nvPr>
              <p:custDataLst>
                <p:tags r:id="rId9"/>
              </p:custDataLst>
            </p:nvPr>
          </p:nvSpPr>
          <p:spPr bwMode="auto">
            <a:xfrm>
              <a:off x="5272399" y="5561764"/>
              <a:ext cx="53766" cy="59469"/>
            </a:xfrm>
            <a:custGeom>
              <a:avLst/>
              <a:gdLst>
                <a:gd name="T0" fmla="*/ 1 w 28"/>
                <a:gd name="T1" fmla="*/ 0 h 31"/>
                <a:gd name="T2" fmla="*/ 0 w 28"/>
                <a:gd name="T3" fmla="*/ 8 h 31"/>
                <a:gd name="T4" fmla="*/ 21 w 28"/>
                <a:gd name="T5" fmla="*/ 31 h 31"/>
                <a:gd name="T6" fmla="*/ 21 w 28"/>
                <a:gd name="T7" fmla="*/ 31 h 31"/>
                <a:gd name="T8" fmla="*/ 28 w 28"/>
                <a:gd name="T9" fmla="*/ 21 h 31"/>
                <a:gd name="T10" fmla="*/ 9 w 28"/>
                <a:gd name="T11" fmla="*/ 1 h 31"/>
                <a:gd name="T12" fmla="*/ 1 w 28"/>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28" h="31">
                  <a:moveTo>
                    <a:pt x="1" y="0"/>
                  </a:moveTo>
                  <a:cubicBezTo>
                    <a:pt x="0" y="8"/>
                    <a:pt x="0" y="8"/>
                    <a:pt x="0" y="8"/>
                  </a:cubicBezTo>
                  <a:cubicBezTo>
                    <a:pt x="21" y="31"/>
                    <a:pt x="21" y="31"/>
                    <a:pt x="21" y="31"/>
                  </a:cubicBezTo>
                  <a:cubicBezTo>
                    <a:pt x="21" y="31"/>
                    <a:pt x="21" y="31"/>
                    <a:pt x="21" y="31"/>
                  </a:cubicBezTo>
                  <a:cubicBezTo>
                    <a:pt x="21" y="26"/>
                    <a:pt x="24" y="23"/>
                    <a:pt x="28" y="21"/>
                  </a:cubicBezTo>
                  <a:cubicBezTo>
                    <a:pt x="9" y="1"/>
                    <a:pt x="9" y="1"/>
                    <a:pt x="9" y="1"/>
                  </a:cubicBezTo>
                  <a:cubicBezTo>
                    <a:pt x="1" y="0"/>
                    <a:pt x="1" y="0"/>
                    <a:pt x="1"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4" name="Freeform 14"/>
            <p:cNvSpPr/>
            <p:nvPr>
              <p:custDataLst>
                <p:tags r:id="rId10"/>
              </p:custDataLst>
            </p:nvPr>
          </p:nvSpPr>
          <p:spPr bwMode="auto">
            <a:xfrm>
              <a:off x="5347346" y="5586203"/>
              <a:ext cx="70874" cy="40732"/>
            </a:xfrm>
            <a:custGeom>
              <a:avLst/>
              <a:gdLst>
                <a:gd name="T0" fmla="*/ 30 w 37"/>
                <a:gd name="T1" fmla="*/ 0 h 21"/>
                <a:gd name="T2" fmla="*/ 0 w 37"/>
                <a:gd name="T3" fmla="*/ 10 h 21"/>
                <a:gd name="T4" fmla="*/ 3 w 37"/>
                <a:gd name="T5" fmla="*/ 18 h 21"/>
                <a:gd name="T6" fmla="*/ 3 w 37"/>
                <a:gd name="T7" fmla="*/ 21 h 21"/>
                <a:gd name="T8" fmla="*/ 34 w 37"/>
                <a:gd name="T9" fmla="*/ 10 h 21"/>
                <a:gd name="T10" fmla="*/ 37 w 37"/>
                <a:gd name="T11" fmla="*/ 3 h 21"/>
                <a:gd name="T12" fmla="*/ 30 w 3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7" h="21">
                  <a:moveTo>
                    <a:pt x="30" y="0"/>
                  </a:moveTo>
                  <a:cubicBezTo>
                    <a:pt x="0" y="10"/>
                    <a:pt x="0" y="10"/>
                    <a:pt x="0" y="10"/>
                  </a:cubicBezTo>
                  <a:cubicBezTo>
                    <a:pt x="2" y="12"/>
                    <a:pt x="3" y="15"/>
                    <a:pt x="3" y="18"/>
                  </a:cubicBezTo>
                  <a:cubicBezTo>
                    <a:pt x="3" y="19"/>
                    <a:pt x="3" y="20"/>
                    <a:pt x="3" y="21"/>
                  </a:cubicBezTo>
                  <a:cubicBezTo>
                    <a:pt x="34" y="10"/>
                    <a:pt x="34" y="10"/>
                    <a:pt x="34" y="10"/>
                  </a:cubicBezTo>
                  <a:cubicBezTo>
                    <a:pt x="37" y="3"/>
                    <a:pt x="37" y="3"/>
                    <a:pt x="37" y="3"/>
                  </a:cubicBezTo>
                  <a:cubicBezTo>
                    <a:pt x="30" y="0"/>
                    <a:pt x="30" y="0"/>
                    <a:pt x="30"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5" name="Freeform 15"/>
            <p:cNvSpPr>
              <a:spLocks noEditPoints="1"/>
            </p:cNvSpPr>
            <p:nvPr>
              <p:custDataLst>
                <p:tags r:id="rId11"/>
              </p:custDataLst>
            </p:nvPr>
          </p:nvSpPr>
          <p:spPr bwMode="auto">
            <a:xfrm>
              <a:off x="5189307" y="5486818"/>
              <a:ext cx="286753" cy="267202"/>
            </a:xfrm>
            <a:custGeom>
              <a:avLst/>
              <a:gdLst>
                <a:gd name="T0" fmla="*/ 70 w 149"/>
                <a:gd name="T1" fmla="*/ 15 h 139"/>
                <a:gd name="T2" fmla="*/ 70 w 149"/>
                <a:gd name="T3" fmla="*/ 6 h 139"/>
                <a:gd name="T4" fmla="*/ 75 w 149"/>
                <a:gd name="T5" fmla="*/ 2 h 139"/>
                <a:gd name="T6" fmla="*/ 79 w 149"/>
                <a:gd name="T7" fmla="*/ 6 h 139"/>
                <a:gd name="T8" fmla="*/ 79 w 149"/>
                <a:gd name="T9" fmla="*/ 15 h 139"/>
                <a:gd name="T10" fmla="*/ 133 w 149"/>
                <a:gd name="T11" fmla="*/ 66 h 139"/>
                <a:gd name="T12" fmla="*/ 142 w 149"/>
                <a:gd name="T13" fmla="*/ 66 h 139"/>
                <a:gd name="T14" fmla="*/ 147 w 149"/>
                <a:gd name="T15" fmla="*/ 70 h 139"/>
                <a:gd name="T16" fmla="*/ 142 w 149"/>
                <a:gd name="T17" fmla="*/ 74 h 139"/>
                <a:gd name="T18" fmla="*/ 133 w 149"/>
                <a:gd name="T19" fmla="*/ 74 h 139"/>
                <a:gd name="T20" fmla="*/ 79 w 149"/>
                <a:gd name="T21" fmla="*/ 124 h 139"/>
                <a:gd name="T22" fmla="*/ 79 w 149"/>
                <a:gd name="T23" fmla="*/ 133 h 139"/>
                <a:gd name="T24" fmla="*/ 75 w 149"/>
                <a:gd name="T25" fmla="*/ 137 h 139"/>
                <a:gd name="T26" fmla="*/ 70 w 149"/>
                <a:gd name="T27" fmla="*/ 133 h 139"/>
                <a:gd name="T28" fmla="*/ 70 w 149"/>
                <a:gd name="T29" fmla="*/ 124 h 139"/>
                <a:gd name="T30" fmla="*/ 16 w 149"/>
                <a:gd name="T31" fmla="*/ 74 h 139"/>
                <a:gd name="T32" fmla="*/ 7 w 149"/>
                <a:gd name="T33" fmla="*/ 74 h 139"/>
                <a:gd name="T34" fmla="*/ 2 w 149"/>
                <a:gd name="T35" fmla="*/ 70 h 139"/>
                <a:gd name="T36" fmla="*/ 7 w 149"/>
                <a:gd name="T37" fmla="*/ 66 h 139"/>
                <a:gd name="T38" fmla="*/ 16 w 149"/>
                <a:gd name="T39" fmla="*/ 66 h 139"/>
                <a:gd name="T40" fmla="*/ 70 w 149"/>
                <a:gd name="T41" fmla="*/ 15 h 139"/>
                <a:gd name="T42" fmla="*/ 75 w 149"/>
                <a:gd name="T43" fmla="*/ 0 h 139"/>
                <a:gd name="T44" fmla="*/ 0 w 149"/>
                <a:gd name="T45" fmla="*/ 70 h 139"/>
                <a:gd name="T46" fmla="*/ 75 w 149"/>
                <a:gd name="T47" fmla="*/ 139 h 139"/>
                <a:gd name="T48" fmla="*/ 149 w 149"/>
                <a:gd name="T49" fmla="*/ 70 h 139"/>
                <a:gd name="T50" fmla="*/ 75 w 149"/>
                <a:gd name="T51"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9" h="139">
                  <a:moveTo>
                    <a:pt x="70" y="15"/>
                  </a:moveTo>
                  <a:cubicBezTo>
                    <a:pt x="70" y="6"/>
                    <a:pt x="70" y="6"/>
                    <a:pt x="70" y="6"/>
                  </a:cubicBezTo>
                  <a:cubicBezTo>
                    <a:pt x="70" y="4"/>
                    <a:pt x="72" y="2"/>
                    <a:pt x="75" y="2"/>
                  </a:cubicBezTo>
                  <a:cubicBezTo>
                    <a:pt x="77" y="2"/>
                    <a:pt x="79" y="4"/>
                    <a:pt x="79" y="6"/>
                  </a:cubicBezTo>
                  <a:cubicBezTo>
                    <a:pt x="79" y="15"/>
                    <a:pt x="79" y="15"/>
                    <a:pt x="79" y="15"/>
                  </a:cubicBezTo>
                  <a:cubicBezTo>
                    <a:pt x="108" y="17"/>
                    <a:pt x="131" y="39"/>
                    <a:pt x="133" y="66"/>
                  </a:cubicBezTo>
                  <a:cubicBezTo>
                    <a:pt x="142" y="66"/>
                    <a:pt x="142" y="66"/>
                    <a:pt x="142" y="66"/>
                  </a:cubicBezTo>
                  <a:cubicBezTo>
                    <a:pt x="145" y="66"/>
                    <a:pt x="147" y="67"/>
                    <a:pt x="147" y="70"/>
                  </a:cubicBezTo>
                  <a:cubicBezTo>
                    <a:pt x="147" y="72"/>
                    <a:pt x="145" y="74"/>
                    <a:pt x="142" y="74"/>
                  </a:cubicBezTo>
                  <a:cubicBezTo>
                    <a:pt x="133" y="74"/>
                    <a:pt x="133" y="74"/>
                    <a:pt x="133" y="74"/>
                  </a:cubicBezTo>
                  <a:cubicBezTo>
                    <a:pt x="131" y="101"/>
                    <a:pt x="108" y="122"/>
                    <a:pt x="79" y="124"/>
                  </a:cubicBezTo>
                  <a:cubicBezTo>
                    <a:pt x="79" y="133"/>
                    <a:pt x="79" y="133"/>
                    <a:pt x="79" y="133"/>
                  </a:cubicBezTo>
                  <a:cubicBezTo>
                    <a:pt x="79" y="135"/>
                    <a:pt x="77" y="137"/>
                    <a:pt x="75" y="137"/>
                  </a:cubicBezTo>
                  <a:cubicBezTo>
                    <a:pt x="72" y="137"/>
                    <a:pt x="70" y="135"/>
                    <a:pt x="70" y="133"/>
                  </a:cubicBezTo>
                  <a:cubicBezTo>
                    <a:pt x="70" y="124"/>
                    <a:pt x="70" y="124"/>
                    <a:pt x="70" y="124"/>
                  </a:cubicBezTo>
                  <a:cubicBezTo>
                    <a:pt x="41" y="122"/>
                    <a:pt x="18" y="101"/>
                    <a:pt x="16" y="74"/>
                  </a:cubicBezTo>
                  <a:cubicBezTo>
                    <a:pt x="7" y="74"/>
                    <a:pt x="7" y="74"/>
                    <a:pt x="7" y="74"/>
                  </a:cubicBezTo>
                  <a:cubicBezTo>
                    <a:pt x="4" y="74"/>
                    <a:pt x="2" y="72"/>
                    <a:pt x="2" y="70"/>
                  </a:cubicBezTo>
                  <a:cubicBezTo>
                    <a:pt x="2" y="67"/>
                    <a:pt x="4" y="66"/>
                    <a:pt x="7" y="66"/>
                  </a:cubicBezTo>
                  <a:cubicBezTo>
                    <a:pt x="16" y="66"/>
                    <a:pt x="16" y="66"/>
                    <a:pt x="16" y="66"/>
                  </a:cubicBezTo>
                  <a:cubicBezTo>
                    <a:pt x="18" y="39"/>
                    <a:pt x="41" y="17"/>
                    <a:pt x="70" y="15"/>
                  </a:cubicBezTo>
                  <a:moveTo>
                    <a:pt x="75" y="0"/>
                  </a:moveTo>
                  <a:cubicBezTo>
                    <a:pt x="34" y="0"/>
                    <a:pt x="0" y="31"/>
                    <a:pt x="0" y="70"/>
                  </a:cubicBezTo>
                  <a:cubicBezTo>
                    <a:pt x="0" y="108"/>
                    <a:pt x="34" y="139"/>
                    <a:pt x="75" y="139"/>
                  </a:cubicBezTo>
                  <a:cubicBezTo>
                    <a:pt x="116" y="139"/>
                    <a:pt x="149" y="108"/>
                    <a:pt x="149" y="70"/>
                  </a:cubicBezTo>
                  <a:cubicBezTo>
                    <a:pt x="149" y="31"/>
                    <a:pt x="116" y="0"/>
                    <a:pt x="7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6" name="Freeform 16"/>
            <p:cNvSpPr/>
            <p:nvPr>
              <p:custDataLst>
                <p:tags r:id="rId12"/>
              </p:custDataLst>
            </p:nvPr>
          </p:nvSpPr>
          <p:spPr bwMode="auto">
            <a:xfrm>
              <a:off x="5312317" y="5601681"/>
              <a:ext cx="40732" cy="39102"/>
            </a:xfrm>
            <a:custGeom>
              <a:avLst/>
              <a:gdLst>
                <a:gd name="T0" fmla="*/ 11 w 21"/>
                <a:gd name="T1" fmla="*/ 0 h 20"/>
                <a:gd name="T2" fmla="*/ 7 w 21"/>
                <a:gd name="T3" fmla="*/ 0 h 20"/>
                <a:gd name="T4" fmla="*/ 0 w 21"/>
                <a:gd name="T5" fmla="*/ 10 h 20"/>
                <a:gd name="T6" fmla="*/ 0 w 21"/>
                <a:gd name="T7" fmla="*/ 10 h 20"/>
                <a:gd name="T8" fmla="*/ 11 w 21"/>
                <a:gd name="T9" fmla="*/ 20 h 20"/>
                <a:gd name="T10" fmla="*/ 21 w 21"/>
                <a:gd name="T11" fmla="*/ 13 h 20"/>
                <a:gd name="T12" fmla="*/ 21 w 21"/>
                <a:gd name="T13" fmla="*/ 10 h 20"/>
                <a:gd name="T14" fmla="*/ 18 w 21"/>
                <a:gd name="T15" fmla="*/ 2 h 20"/>
                <a:gd name="T16" fmla="*/ 11 w 2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0">
                  <a:moveTo>
                    <a:pt x="11" y="0"/>
                  </a:moveTo>
                  <a:cubicBezTo>
                    <a:pt x="9" y="0"/>
                    <a:pt x="8" y="0"/>
                    <a:pt x="7" y="0"/>
                  </a:cubicBezTo>
                  <a:cubicBezTo>
                    <a:pt x="3" y="2"/>
                    <a:pt x="0" y="5"/>
                    <a:pt x="0" y="10"/>
                  </a:cubicBezTo>
                  <a:cubicBezTo>
                    <a:pt x="0" y="10"/>
                    <a:pt x="0" y="10"/>
                    <a:pt x="0" y="10"/>
                  </a:cubicBezTo>
                  <a:cubicBezTo>
                    <a:pt x="0" y="15"/>
                    <a:pt x="5" y="20"/>
                    <a:pt x="11" y="20"/>
                  </a:cubicBezTo>
                  <a:cubicBezTo>
                    <a:pt x="15" y="20"/>
                    <a:pt x="19" y="17"/>
                    <a:pt x="21" y="13"/>
                  </a:cubicBezTo>
                  <a:cubicBezTo>
                    <a:pt x="21" y="12"/>
                    <a:pt x="21" y="11"/>
                    <a:pt x="21" y="10"/>
                  </a:cubicBezTo>
                  <a:cubicBezTo>
                    <a:pt x="21" y="7"/>
                    <a:pt x="20" y="4"/>
                    <a:pt x="18" y="2"/>
                  </a:cubicBezTo>
                  <a:cubicBezTo>
                    <a:pt x="16" y="1"/>
                    <a:pt x="13" y="0"/>
                    <a:pt x="11"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7" name="Freeform 17"/>
            <p:cNvSpPr/>
            <p:nvPr>
              <p:custDataLst>
                <p:tags r:id="rId13"/>
              </p:custDataLst>
            </p:nvPr>
          </p:nvSpPr>
          <p:spPr bwMode="auto">
            <a:xfrm>
              <a:off x="5323721" y="5698623"/>
              <a:ext cx="17922" cy="51322"/>
            </a:xfrm>
            <a:custGeom>
              <a:avLst/>
              <a:gdLst>
                <a:gd name="T0" fmla="*/ 5 w 9"/>
                <a:gd name="T1" fmla="*/ 0 h 27"/>
                <a:gd name="T2" fmla="*/ 0 w 9"/>
                <a:gd name="T3" fmla="*/ 4 h 27"/>
                <a:gd name="T4" fmla="*/ 0 w 9"/>
                <a:gd name="T5" fmla="*/ 14 h 27"/>
                <a:gd name="T6" fmla="*/ 0 w 9"/>
                <a:gd name="T7" fmla="*/ 23 h 27"/>
                <a:gd name="T8" fmla="*/ 5 w 9"/>
                <a:gd name="T9" fmla="*/ 27 h 27"/>
                <a:gd name="T10" fmla="*/ 9 w 9"/>
                <a:gd name="T11" fmla="*/ 23 h 27"/>
                <a:gd name="T12" fmla="*/ 9 w 9"/>
                <a:gd name="T13" fmla="*/ 14 h 27"/>
                <a:gd name="T14" fmla="*/ 9 w 9"/>
                <a:gd name="T15" fmla="*/ 4 h 27"/>
                <a:gd name="T16" fmla="*/ 5 w 9"/>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7">
                  <a:moveTo>
                    <a:pt x="5" y="0"/>
                  </a:moveTo>
                  <a:cubicBezTo>
                    <a:pt x="2" y="0"/>
                    <a:pt x="0" y="1"/>
                    <a:pt x="0" y="4"/>
                  </a:cubicBezTo>
                  <a:cubicBezTo>
                    <a:pt x="0" y="14"/>
                    <a:pt x="0" y="14"/>
                    <a:pt x="0" y="14"/>
                  </a:cubicBezTo>
                  <a:cubicBezTo>
                    <a:pt x="0" y="23"/>
                    <a:pt x="0" y="23"/>
                    <a:pt x="0" y="23"/>
                  </a:cubicBezTo>
                  <a:cubicBezTo>
                    <a:pt x="0" y="25"/>
                    <a:pt x="2" y="27"/>
                    <a:pt x="5" y="27"/>
                  </a:cubicBezTo>
                  <a:cubicBezTo>
                    <a:pt x="7" y="27"/>
                    <a:pt x="9" y="25"/>
                    <a:pt x="9" y="23"/>
                  </a:cubicBezTo>
                  <a:cubicBezTo>
                    <a:pt x="9" y="14"/>
                    <a:pt x="9" y="14"/>
                    <a:pt x="9" y="14"/>
                  </a:cubicBezTo>
                  <a:cubicBezTo>
                    <a:pt x="9" y="4"/>
                    <a:pt x="9" y="4"/>
                    <a:pt x="9" y="4"/>
                  </a:cubicBezTo>
                  <a:cubicBezTo>
                    <a:pt x="9" y="1"/>
                    <a:pt x="7" y="0"/>
                    <a:pt x="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8" name="Freeform 18"/>
            <p:cNvSpPr/>
            <p:nvPr>
              <p:custDataLst>
                <p:tags r:id="rId14"/>
              </p:custDataLst>
            </p:nvPr>
          </p:nvSpPr>
          <p:spPr bwMode="auto">
            <a:xfrm>
              <a:off x="5323721" y="5490076"/>
              <a:ext cx="17922" cy="53766"/>
            </a:xfrm>
            <a:custGeom>
              <a:avLst/>
              <a:gdLst>
                <a:gd name="T0" fmla="*/ 5 w 9"/>
                <a:gd name="T1" fmla="*/ 0 h 28"/>
                <a:gd name="T2" fmla="*/ 0 w 9"/>
                <a:gd name="T3" fmla="*/ 4 h 28"/>
                <a:gd name="T4" fmla="*/ 0 w 9"/>
                <a:gd name="T5" fmla="*/ 13 h 28"/>
                <a:gd name="T6" fmla="*/ 0 w 9"/>
                <a:gd name="T7" fmla="*/ 24 h 28"/>
                <a:gd name="T8" fmla="*/ 5 w 9"/>
                <a:gd name="T9" fmla="*/ 28 h 28"/>
                <a:gd name="T10" fmla="*/ 9 w 9"/>
                <a:gd name="T11" fmla="*/ 24 h 28"/>
                <a:gd name="T12" fmla="*/ 9 w 9"/>
                <a:gd name="T13" fmla="*/ 13 h 28"/>
                <a:gd name="T14" fmla="*/ 9 w 9"/>
                <a:gd name="T15" fmla="*/ 4 h 28"/>
                <a:gd name="T16" fmla="*/ 5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5" y="0"/>
                  </a:moveTo>
                  <a:cubicBezTo>
                    <a:pt x="2" y="0"/>
                    <a:pt x="0" y="2"/>
                    <a:pt x="0" y="4"/>
                  </a:cubicBezTo>
                  <a:cubicBezTo>
                    <a:pt x="0" y="13"/>
                    <a:pt x="0" y="13"/>
                    <a:pt x="0" y="13"/>
                  </a:cubicBezTo>
                  <a:cubicBezTo>
                    <a:pt x="0" y="24"/>
                    <a:pt x="0" y="24"/>
                    <a:pt x="0" y="24"/>
                  </a:cubicBezTo>
                  <a:cubicBezTo>
                    <a:pt x="0" y="26"/>
                    <a:pt x="2" y="28"/>
                    <a:pt x="5" y="28"/>
                  </a:cubicBezTo>
                  <a:cubicBezTo>
                    <a:pt x="7" y="28"/>
                    <a:pt x="9" y="26"/>
                    <a:pt x="9" y="24"/>
                  </a:cubicBezTo>
                  <a:cubicBezTo>
                    <a:pt x="9" y="13"/>
                    <a:pt x="9" y="13"/>
                    <a:pt x="9" y="13"/>
                  </a:cubicBezTo>
                  <a:cubicBezTo>
                    <a:pt x="9" y="4"/>
                    <a:pt x="9" y="4"/>
                    <a:pt x="9" y="4"/>
                  </a:cubicBezTo>
                  <a:cubicBezTo>
                    <a:pt x="9" y="2"/>
                    <a:pt x="7" y="0"/>
                    <a:pt x="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9" name="Freeform 19"/>
            <p:cNvSpPr/>
            <p:nvPr>
              <p:custDataLst>
                <p:tags r:id="rId15"/>
              </p:custDataLst>
            </p:nvPr>
          </p:nvSpPr>
          <p:spPr bwMode="auto">
            <a:xfrm>
              <a:off x="5414961" y="5613901"/>
              <a:ext cx="57025" cy="15479"/>
            </a:xfrm>
            <a:custGeom>
              <a:avLst/>
              <a:gdLst>
                <a:gd name="T0" fmla="*/ 25 w 30"/>
                <a:gd name="T1" fmla="*/ 0 h 8"/>
                <a:gd name="T2" fmla="*/ 16 w 30"/>
                <a:gd name="T3" fmla="*/ 0 h 8"/>
                <a:gd name="T4" fmla="*/ 5 w 30"/>
                <a:gd name="T5" fmla="*/ 0 h 8"/>
                <a:gd name="T6" fmla="*/ 0 w 30"/>
                <a:gd name="T7" fmla="*/ 4 h 8"/>
                <a:gd name="T8" fmla="*/ 5 w 30"/>
                <a:gd name="T9" fmla="*/ 8 h 8"/>
                <a:gd name="T10" fmla="*/ 16 w 30"/>
                <a:gd name="T11" fmla="*/ 8 h 8"/>
                <a:gd name="T12" fmla="*/ 25 w 30"/>
                <a:gd name="T13" fmla="*/ 8 h 8"/>
                <a:gd name="T14" fmla="*/ 30 w 30"/>
                <a:gd name="T15" fmla="*/ 4 h 8"/>
                <a:gd name="T16" fmla="*/ 25 w 30"/>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8">
                  <a:moveTo>
                    <a:pt x="25" y="0"/>
                  </a:moveTo>
                  <a:cubicBezTo>
                    <a:pt x="16" y="0"/>
                    <a:pt x="16" y="0"/>
                    <a:pt x="16" y="0"/>
                  </a:cubicBezTo>
                  <a:cubicBezTo>
                    <a:pt x="5" y="0"/>
                    <a:pt x="5" y="0"/>
                    <a:pt x="5" y="0"/>
                  </a:cubicBezTo>
                  <a:cubicBezTo>
                    <a:pt x="2" y="0"/>
                    <a:pt x="0" y="1"/>
                    <a:pt x="0" y="4"/>
                  </a:cubicBezTo>
                  <a:cubicBezTo>
                    <a:pt x="0" y="6"/>
                    <a:pt x="2" y="8"/>
                    <a:pt x="5" y="8"/>
                  </a:cubicBezTo>
                  <a:cubicBezTo>
                    <a:pt x="16" y="8"/>
                    <a:pt x="16" y="8"/>
                    <a:pt x="16" y="8"/>
                  </a:cubicBezTo>
                  <a:cubicBezTo>
                    <a:pt x="25" y="8"/>
                    <a:pt x="25" y="8"/>
                    <a:pt x="25" y="8"/>
                  </a:cubicBezTo>
                  <a:cubicBezTo>
                    <a:pt x="28" y="8"/>
                    <a:pt x="30" y="6"/>
                    <a:pt x="30" y="4"/>
                  </a:cubicBezTo>
                  <a:cubicBezTo>
                    <a:pt x="30" y="1"/>
                    <a:pt x="28" y="0"/>
                    <a:pt x="2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0" name="Freeform 20"/>
            <p:cNvSpPr/>
            <p:nvPr>
              <p:custDataLst>
                <p:tags r:id="rId16"/>
              </p:custDataLst>
            </p:nvPr>
          </p:nvSpPr>
          <p:spPr bwMode="auto">
            <a:xfrm>
              <a:off x="5193379" y="5613901"/>
              <a:ext cx="57025" cy="15479"/>
            </a:xfrm>
            <a:custGeom>
              <a:avLst/>
              <a:gdLst>
                <a:gd name="T0" fmla="*/ 25 w 30"/>
                <a:gd name="T1" fmla="*/ 0 h 8"/>
                <a:gd name="T2" fmla="*/ 14 w 30"/>
                <a:gd name="T3" fmla="*/ 0 h 8"/>
                <a:gd name="T4" fmla="*/ 5 w 30"/>
                <a:gd name="T5" fmla="*/ 0 h 8"/>
                <a:gd name="T6" fmla="*/ 0 w 30"/>
                <a:gd name="T7" fmla="*/ 4 h 8"/>
                <a:gd name="T8" fmla="*/ 5 w 30"/>
                <a:gd name="T9" fmla="*/ 8 h 8"/>
                <a:gd name="T10" fmla="*/ 14 w 30"/>
                <a:gd name="T11" fmla="*/ 8 h 8"/>
                <a:gd name="T12" fmla="*/ 25 w 30"/>
                <a:gd name="T13" fmla="*/ 8 h 8"/>
                <a:gd name="T14" fmla="*/ 30 w 30"/>
                <a:gd name="T15" fmla="*/ 4 h 8"/>
                <a:gd name="T16" fmla="*/ 25 w 30"/>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8">
                  <a:moveTo>
                    <a:pt x="25" y="0"/>
                  </a:moveTo>
                  <a:cubicBezTo>
                    <a:pt x="14" y="0"/>
                    <a:pt x="14" y="0"/>
                    <a:pt x="14" y="0"/>
                  </a:cubicBezTo>
                  <a:cubicBezTo>
                    <a:pt x="5" y="0"/>
                    <a:pt x="5" y="0"/>
                    <a:pt x="5" y="0"/>
                  </a:cubicBezTo>
                  <a:cubicBezTo>
                    <a:pt x="2" y="0"/>
                    <a:pt x="0" y="1"/>
                    <a:pt x="0" y="4"/>
                  </a:cubicBezTo>
                  <a:cubicBezTo>
                    <a:pt x="0" y="6"/>
                    <a:pt x="2" y="8"/>
                    <a:pt x="5" y="8"/>
                  </a:cubicBezTo>
                  <a:cubicBezTo>
                    <a:pt x="14" y="8"/>
                    <a:pt x="14" y="8"/>
                    <a:pt x="14" y="8"/>
                  </a:cubicBezTo>
                  <a:cubicBezTo>
                    <a:pt x="25" y="8"/>
                    <a:pt x="25" y="8"/>
                    <a:pt x="25" y="8"/>
                  </a:cubicBezTo>
                  <a:cubicBezTo>
                    <a:pt x="28" y="8"/>
                    <a:pt x="30" y="6"/>
                    <a:pt x="30" y="4"/>
                  </a:cubicBezTo>
                  <a:cubicBezTo>
                    <a:pt x="30" y="1"/>
                    <a:pt x="28" y="0"/>
                    <a:pt x="25" y="0"/>
                  </a:cubicBezTo>
                </a:path>
              </a:pathLst>
            </a:custGeom>
            <a:solidFill>
              <a:srgbClr val="A3A3A2"/>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1" name="Freeform 22"/>
            <p:cNvSpPr>
              <a:spLocks noEditPoints="1"/>
            </p:cNvSpPr>
            <p:nvPr>
              <p:custDataLst>
                <p:tags r:id="rId17"/>
              </p:custDataLst>
            </p:nvPr>
          </p:nvSpPr>
          <p:spPr bwMode="auto">
            <a:xfrm>
              <a:off x="6782740" y="2134580"/>
              <a:ext cx="269645" cy="391026"/>
            </a:xfrm>
            <a:custGeom>
              <a:avLst/>
              <a:gdLst>
                <a:gd name="T0" fmla="*/ 45 w 140"/>
                <a:gd name="T1" fmla="*/ 199 h 203"/>
                <a:gd name="T2" fmla="*/ 34 w 140"/>
                <a:gd name="T3" fmla="*/ 184 h 203"/>
                <a:gd name="T4" fmla="*/ 25 w 140"/>
                <a:gd name="T5" fmla="*/ 158 h 203"/>
                <a:gd name="T6" fmla="*/ 25 w 140"/>
                <a:gd name="T7" fmla="*/ 142 h 203"/>
                <a:gd name="T8" fmla="*/ 16 w 140"/>
                <a:gd name="T9" fmla="*/ 112 h 203"/>
                <a:gd name="T10" fmla="*/ 3 w 140"/>
                <a:gd name="T11" fmla="*/ 57 h 203"/>
                <a:gd name="T12" fmla="*/ 64 w 140"/>
                <a:gd name="T13" fmla="*/ 0 h 203"/>
                <a:gd name="T14" fmla="*/ 74 w 140"/>
                <a:gd name="T15" fmla="*/ 0 h 203"/>
                <a:gd name="T16" fmla="*/ 118 w 140"/>
                <a:gd name="T17" fmla="*/ 20 h 203"/>
                <a:gd name="T18" fmla="*/ 130 w 140"/>
                <a:gd name="T19" fmla="*/ 101 h 203"/>
                <a:gd name="T20" fmla="*/ 116 w 140"/>
                <a:gd name="T21" fmla="*/ 136 h 203"/>
                <a:gd name="T22" fmla="*/ 116 w 140"/>
                <a:gd name="T23" fmla="*/ 148 h 203"/>
                <a:gd name="T24" fmla="*/ 114 w 140"/>
                <a:gd name="T25" fmla="*/ 161 h 203"/>
                <a:gd name="T26" fmla="*/ 104 w 140"/>
                <a:gd name="T27" fmla="*/ 186 h 203"/>
                <a:gd name="T28" fmla="*/ 83 w 140"/>
                <a:gd name="T29" fmla="*/ 203 h 203"/>
                <a:gd name="T30" fmla="*/ 70 w 140"/>
                <a:gd name="T31" fmla="*/ 140 h 203"/>
                <a:gd name="T32" fmla="*/ 104 w 140"/>
                <a:gd name="T33" fmla="*/ 135 h 203"/>
                <a:gd name="T34" fmla="*/ 108 w 140"/>
                <a:gd name="T35" fmla="*/ 116 h 203"/>
                <a:gd name="T36" fmla="*/ 125 w 140"/>
                <a:gd name="T37" fmla="*/ 59 h 203"/>
                <a:gd name="T38" fmla="*/ 41 w 140"/>
                <a:gd name="T39" fmla="*/ 21 h 203"/>
                <a:gd name="T40" fmla="*/ 24 w 140"/>
                <a:gd name="T41" fmla="*/ 101 h 203"/>
                <a:gd name="T42" fmla="*/ 42 w 140"/>
                <a:gd name="T43" fmla="*/ 140 h 203"/>
                <a:gd name="T44" fmla="*/ 70 w 140"/>
                <a:gd name="T45" fmla="*/ 157 h 203"/>
                <a:gd name="T46" fmla="*/ 103 w 140"/>
                <a:gd name="T47" fmla="*/ 153 h 203"/>
                <a:gd name="T48" fmla="*/ 59 w 140"/>
                <a:gd name="T49" fmla="*/ 146 h 203"/>
                <a:gd name="T50" fmla="*/ 37 w 140"/>
                <a:gd name="T51" fmla="*/ 149 h 203"/>
                <a:gd name="T52" fmla="*/ 61 w 140"/>
                <a:gd name="T53" fmla="*/ 157 h 203"/>
                <a:gd name="T54" fmla="*/ 70 w 140"/>
                <a:gd name="T55" fmla="*/ 162 h 203"/>
                <a:gd name="T56" fmla="*/ 37 w 140"/>
                <a:gd name="T57" fmla="*/ 166 h 203"/>
                <a:gd name="T58" fmla="*/ 82 w 140"/>
                <a:gd name="T59" fmla="*/ 173 h 203"/>
                <a:gd name="T60" fmla="*/ 103 w 140"/>
                <a:gd name="T61" fmla="*/ 170 h 203"/>
                <a:gd name="T62" fmla="*/ 70 w 140"/>
                <a:gd name="T63" fmla="*/ 162 h 203"/>
                <a:gd name="T64" fmla="*/ 48 w 140"/>
                <a:gd name="T65" fmla="*/ 179 h 203"/>
                <a:gd name="T66" fmla="*/ 82 w 140"/>
                <a:gd name="T67" fmla="*/ 19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 h="203">
                  <a:moveTo>
                    <a:pt x="56" y="203"/>
                  </a:moveTo>
                  <a:cubicBezTo>
                    <a:pt x="53" y="202"/>
                    <a:pt x="49" y="201"/>
                    <a:pt x="45" y="199"/>
                  </a:cubicBezTo>
                  <a:cubicBezTo>
                    <a:pt x="41" y="196"/>
                    <a:pt x="38" y="192"/>
                    <a:pt x="37" y="187"/>
                  </a:cubicBezTo>
                  <a:cubicBezTo>
                    <a:pt x="36" y="186"/>
                    <a:pt x="35" y="185"/>
                    <a:pt x="34" y="184"/>
                  </a:cubicBezTo>
                  <a:cubicBezTo>
                    <a:pt x="26" y="180"/>
                    <a:pt x="22" y="170"/>
                    <a:pt x="25" y="161"/>
                  </a:cubicBezTo>
                  <a:cubicBezTo>
                    <a:pt x="26" y="160"/>
                    <a:pt x="25" y="159"/>
                    <a:pt x="25" y="158"/>
                  </a:cubicBezTo>
                  <a:cubicBezTo>
                    <a:pt x="24" y="154"/>
                    <a:pt x="23" y="149"/>
                    <a:pt x="25" y="145"/>
                  </a:cubicBezTo>
                  <a:cubicBezTo>
                    <a:pt x="25" y="144"/>
                    <a:pt x="25" y="143"/>
                    <a:pt x="25" y="142"/>
                  </a:cubicBezTo>
                  <a:cubicBezTo>
                    <a:pt x="24" y="139"/>
                    <a:pt x="23" y="135"/>
                    <a:pt x="23" y="132"/>
                  </a:cubicBezTo>
                  <a:cubicBezTo>
                    <a:pt x="22" y="125"/>
                    <a:pt x="19" y="118"/>
                    <a:pt x="16" y="112"/>
                  </a:cubicBezTo>
                  <a:cubicBezTo>
                    <a:pt x="13" y="106"/>
                    <a:pt x="9" y="100"/>
                    <a:pt x="6" y="93"/>
                  </a:cubicBezTo>
                  <a:cubicBezTo>
                    <a:pt x="1" y="82"/>
                    <a:pt x="0" y="69"/>
                    <a:pt x="3" y="57"/>
                  </a:cubicBezTo>
                  <a:cubicBezTo>
                    <a:pt x="7" y="33"/>
                    <a:pt x="21" y="16"/>
                    <a:pt x="43" y="5"/>
                  </a:cubicBezTo>
                  <a:cubicBezTo>
                    <a:pt x="50" y="2"/>
                    <a:pt x="57" y="1"/>
                    <a:pt x="64" y="0"/>
                  </a:cubicBezTo>
                  <a:cubicBezTo>
                    <a:pt x="65" y="0"/>
                    <a:pt x="65" y="0"/>
                    <a:pt x="66" y="0"/>
                  </a:cubicBezTo>
                  <a:cubicBezTo>
                    <a:pt x="69" y="0"/>
                    <a:pt x="71" y="0"/>
                    <a:pt x="74" y="0"/>
                  </a:cubicBezTo>
                  <a:cubicBezTo>
                    <a:pt x="78" y="1"/>
                    <a:pt x="83" y="1"/>
                    <a:pt x="88" y="2"/>
                  </a:cubicBezTo>
                  <a:cubicBezTo>
                    <a:pt x="99" y="5"/>
                    <a:pt x="110" y="11"/>
                    <a:pt x="118" y="20"/>
                  </a:cubicBezTo>
                  <a:cubicBezTo>
                    <a:pt x="127" y="29"/>
                    <a:pt x="133" y="40"/>
                    <a:pt x="136" y="52"/>
                  </a:cubicBezTo>
                  <a:cubicBezTo>
                    <a:pt x="140" y="69"/>
                    <a:pt x="138" y="86"/>
                    <a:pt x="130" y="101"/>
                  </a:cubicBezTo>
                  <a:cubicBezTo>
                    <a:pt x="127" y="106"/>
                    <a:pt x="125" y="111"/>
                    <a:pt x="122" y="116"/>
                  </a:cubicBezTo>
                  <a:cubicBezTo>
                    <a:pt x="119" y="122"/>
                    <a:pt x="117" y="129"/>
                    <a:pt x="116" y="136"/>
                  </a:cubicBezTo>
                  <a:cubicBezTo>
                    <a:pt x="116" y="137"/>
                    <a:pt x="116" y="138"/>
                    <a:pt x="116" y="139"/>
                  </a:cubicBezTo>
                  <a:cubicBezTo>
                    <a:pt x="115" y="141"/>
                    <a:pt x="115" y="146"/>
                    <a:pt x="116" y="148"/>
                  </a:cubicBezTo>
                  <a:cubicBezTo>
                    <a:pt x="116" y="152"/>
                    <a:pt x="116" y="155"/>
                    <a:pt x="114" y="158"/>
                  </a:cubicBezTo>
                  <a:cubicBezTo>
                    <a:pt x="114" y="159"/>
                    <a:pt x="114" y="160"/>
                    <a:pt x="114" y="161"/>
                  </a:cubicBezTo>
                  <a:cubicBezTo>
                    <a:pt x="118" y="170"/>
                    <a:pt x="114" y="180"/>
                    <a:pt x="105" y="184"/>
                  </a:cubicBezTo>
                  <a:cubicBezTo>
                    <a:pt x="105" y="185"/>
                    <a:pt x="104" y="185"/>
                    <a:pt x="104" y="186"/>
                  </a:cubicBezTo>
                  <a:cubicBezTo>
                    <a:pt x="100" y="196"/>
                    <a:pt x="94" y="201"/>
                    <a:pt x="84" y="203"/>
                  </a:cubicBezTo>
                  <a:cubicBezTo>
                    <a:pt x="83" y="203"/>
                    <a:pt x="83" y="203"/>
                    <a:pt x="83" y="203"/>
                  </a:cubicBezTo>
                  <a:cubicBezTo>
                    <a:pt x="74" y="203"/>
                    <a:pt x="65" y="203"/>
                    <a:pt x="56" y="203"/>
                  </a:cubicBezTo>
                  <a:moveTo>
                    <a:pt x="70" y="140"/>
                  </a:moveTo>
                  <a:cubicBezTo>
                    <a:pt x="79" y="140"/>
                    <a:pt x="88" y="140"/>
                    <a:pt x="98" y="140"/>
                  </a:cubicBezTo>
                  <a:cubicBezTo>
                    <a:pt x="101" y="140"/>
                    <a:pt x="103" y="138"/>
                    <a:pt x="104" y="135"/>
                  </a:cubicBezTo>
                  <a:cubicBezTo>
                    <a:pt x="104" y="135"/>
                    <a:pt x="104" y="134"/>
                    <a:pt x="104" y="133"/>
                  </a:cubicBezTo>
                  <a:cubicBezTo>
                    <a:pt x="105" y="127"/>
                    <a:pt x="106" y="121"/>
                    <a:pt x="108" y="116"/>
                  </a:cubicBezTo>
                  <a:cubicBezTo>
                    <a:pt x="111" y="109"/>
                    <a:pt x="114" y="103"/>
                    <a:pt x="118" y="97"/>
                  </a:cubicBezTo>
                  <a:cubicBezTo>
                    <a:pt x="124" y="85"/>
                    <a:pt x="127" y="72"/>
                    <a:pt x="125" y="59"/>
                  </a:cubicBezTo>
                  <a:cubicBezTo>
                    <a:pt x="122" y="43"/>
                    <a:pt x="114" y="30"/>
                    <a:pt x="101" y="22"/>
                  </a:cubicBezTo>
                  <a:cubicBezTo>
                    <a:pt x="81" y="9"/>
                    <a:pt x="61" y="9"/>
                    <a:pt x="41" y="21"/>
                  </a:cubicBezTo>
                  <a:cubicBezTo>
                    <a:pt x="21" y="33"/>
                    <a:pt x="11" y="56"/>
                    <a:pt x="15" y="79"/>
                  </a:cubicBezTo>
                  <a:cubicBezTo>
                    <a:pt x="17" y="87"/>
                    <a:pt x="20" y="94"/>
                    <a:pt x="24" y="101"/>
                  </a:cubicBezTo>
                  <a:cubicBezTo>
                    <a:pt x="31" y="112"/>
                    <a:pt x="35" y="122"/>
                    <a:pt x="36" y="135"/>
                  </a:cubicBezTo>
                  <a:cubicBezTo>
                    <a:pt x="36" y="139"/>
                    <a:pt x="38" y="140"/>
                    <a:pt x="42" y="140"/>
                  </a:cubicBezTo>
                  <a:cubicBezTo>
                    <a:pt x="52" y="140"/>
                    <a:pt x="61" y="140"/>
                    <a:pt x="70" y="140"/>
                  </a:cubicBezTo>
                  <a:moveTo>
                    <a:pt x="70" y="157"/>
                  </a:moveTo>
                  <a:cubicBezTo>
                    <a:pt x="79" y="157"/>
                    <a:pt x="88" y="157"/>
                    <a:pt x="97" y="157"/>
                  </a:cubicBezTo>
                  <a:cubicBezTo>
                    <a:pt x="100" y="157"/>
                    <a:pt x="102" y="156"/>
                    <a:pt x="103" y="153"/>
                  </a:cubicBezTo>
                  <a:cubicBezTo>
                    <a:pt x="104" y="150"/>
                    <a:pt x="102" y="146"/>
                    <a:pt x="97" y="146"/>
                  </a:cubicBezTo>
                  <a:cubicBezTo>
                    <a:pt x="84" y="146"/>
                    <a:pt x="71" y="146"/>
                    <a:pt x="59" y="146"/>
                  </a:cubicBezTo>
                  <a:cubicBezTo>
                    <a:pt x="53" y="146"/>
                    <a:pt x="48" y="146"/>
                    <a:pt x="43" y="146"/>
                  </a:cubicBezTo>
                  <a:cubicBezTo>
                    <a:pt x="40" y="146"/>
                    <a:pt x="38" y="147"/>
                    <a:pt x="37" y="149"/>
                  </a:cubicBezTo>
                  <a:cubicBezTo>
                    <a:pt x="35" y="153"/>
                    <a:pt x="38" y="157"/>
                    <a:pt x="43" y="157"/>
                  </a:cubicBezTo>
                  <a:cubicBezTo>
                    <a:pt x="49" y="157"/>
                    <a:pt x="55" y="157"/>
                    <a:pt x="61" y="157"/>
                  </a:cubicBezTo>
                  <a:cubicBezTo>
                    <a:pt x="64" y="157"/>
                    <a:pt x="67" y="157"/>
                    <a:pt x="70" y="157"/>
                  </a:cubicBezTo>
                  <a:moveTo>
                    <a:pt x="70" y="162"/>
                  </a:moveTo>
                  <a:cubicBezTo>
                    <a:pt x="61" y="162"/>
                    <a:pt x="52" y="162"/>
                    <a:pt x="43" y="162"/>
                  </a:cubicBezTo>
                  <a:cubicBezTo>
                    <a:pt x="40" y="162"/>
                    <a:pt x="38" y="163"/>
                    <a:pt x="37" y="166"/>
                  </a:cubicBezTo>
                  <a:cubicBezTo>
                    <a:pt x="35" y="170"/>
                    <a:pt x="38" y="173"/>
                    <a:pt x="43" y="173"/>
                  </a:cubicBezTo>
                  <a:cubicBezTo>
                    <a:pt x="56" y="173"/>
                    <a:pt x="69" y="173"/>
                    <a:pt x="82" y="173"/>
                  </a:cubicBezTo>
                  <a:cubicBezTo>
                    <a:pt x="87" y="173"/>
                    <a:pt x="92" y="173"/>
                    <a:pt x="97" y="173"/>
                  </a:cubicBezTo>
                  <a:cubicBezTo>
                    <a:pt x="100" y="173"/>
                    <a:pt x="102" y="172"/>
                    <a:pt x="103" y="170"/>
                  </a:cubicBezTo>
                  <a:cubicBezTo>
                    <a:pt x="104" y="166"/>
                    <a:pt x="102" y="162"/>
                    <a:pt x="97" y="162"/>
                  </a:cubicBezTo>
                  <a:cubicBezTo>
                    <a:pt x="88" y="162"/>
                    <a:pt x="79" y="162"/>
                    <a:pt x="70" y="162"/>
                  </a:cubicBezTo>
                  <a:moveTo>
                    <a:pt x="92" y="179"/>
                  </a:moveTo>
                  <a:cubicBezTo>
                    <a:pt x="77" y="179"/>
                    <a:pt x="62" y="179"/>
                    <a:pt x="48" y="179"/>
                  </a:cubicBezTo>
                  <a:cubicBezTo>
                    <a:pt x="48" y="185"/>
                    <a:pt x="52" y="190"/>
                    <a:pt x="58" y="190"/>
                  </a:cubicBezTo>
                  <a:cubicBezTo>
                    <a:pt x="66" y="190"/>
                    <a:pt x="74" y="190"/>
                    <a:pt x="82" y="190"/>
                  </a:cubicBezTo>
                  <a:cubicBezTo>
                    <a:pt x="88" y="190"/>
                    <a:pt x="92" y="185"/>
                    <a:pt x="92" y="179"/>
                  </a:cubicBezTo>
                </a:path>
              </a:pathLst>
            </a:custGeom>
            <a:solidFill>
              <a:srgbClr val="8E8E8D"/>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2" name="Freeform 24"/>
            <p:cNvSpPr>
              <a:spLocks noEditPoints="1"/>
            </p:cNvSpPr>
            <p:nvPr>
              <p:custDataLst>
                <p:tags r:id="rId18"/>
              </p:custDataLst>
            </p:nvPr>
          </p:nvSpPr>
          <p:spPr bwMode="auto">
            <a:xfrm>
              <a:off x="3392215" y="5775199"/>
              <a:ext cx="270459" cy="391026"/>
            </a:xfrm>
            <a:custGeom>
              <a:avLst/>
              <a:gdLst>
                <a:gd name="T0" fmla="*/ 45 w 140"/>
                <a:gd name="T1" fmla="*/ 199 h 203"/>
                <a:gd name="T2" fmla="*/ 34 w 140"/>
                <a:gd name="T3" fmla="*/ 185 h 203"/>
                <a:gd name="T4" fmla="*/ 25 w 140"/>
                <a:gd name="T5" fmla="*/ 159 h 203"/>
                <a:gd name="T6" fmla="*/ 25 w 140"/>
                <a:gd name="T7" fmla="*/ 142 h 203"/>
                <a:gd name="T8" fmla="*/ 16 w 140"/>
                <a:gd name="T9" fmla="*/ 112 h 203"/>
                <a:gd name="T10" fmla="*/ 2 w 140"/>
                <a:gd name="T11" fmla="*/ 57 h 203"/>
                <a:gd name="T12" fmla="*/ 64 w 140"/>
                <a:gd name="T13" fmla="*/ 1 h 203"/>
                <a:gd name="T14" fmla="*/ 74 w 140"/>
                <a:gd name="T15" fmla="*/ 0 h 203"/>
                <a:gd name="T16" fmla="*/ 118 w 140"/>
                <a:gd name="T17" fmla="*/ 20 h 203"/>
                <a:gd name="T18" fmla="*/ 130 w 140"/>
                <a:gd name="T19" fmla="*/ 102 h 203"/>
                <a:gd name="T20" fmla="*/ 116 w 140"/>
                <a:gd name="T21" fmla="*/ 137 h 203"/>
                <a:gd name="T22" fmla="*/ 115 w 140"/>
                <a:gd name="T23" fmla="*/ 148 h 203"/>
                <a:gd name="T24" fmla="*/ 114 w 140"/>
                <a:gd name="T25" fmla="*/ 161 h 203"/>
                <a:gd name="T26" fmla="*/ 103 w 140"/>
                <a:gd name="T27" fmla="*/ 186 h 203"/>
                <a:gd name="T28" fmla="*/ 83 w 140"/>
                <a:gd name="T29" fmla="*/ 203 h 203"/>
                <a:gd name="T30" fmla="*/ 70 w 140"/>
                <a:gd name="T31" fmla="*/ 141 h 203"/>
                <a:gd name="T32" fmla="*/ 103 w 140"/>
                <a:gd name="T33" fmla="*/ 136 h 203"/>
                <a:gd name="T34" fmla="*/ 108 w 140"/>
                <a:gd name="T35" fmla="*/ 116 h 203"/>
                <a:gd name="T36" fmla="*/ 124 w 140"/>
                <a:gd name="T37" fmla="*/ 60 h 203"/>
                <a:gd name="T38" fmla="*/ 40 w 140"/>
                <a:gd name="T39" fmla="*/ 21 h 203"/>
                <a:gd name="T40" fmla="*/ 24 w 140"/>
                <a:gd name="T41" fmla="*/ 102 h 203"/>
                <a:gd name="T42" fmla="*/ 42 w 140"/>
                <a:gd name="T43" fmla="*/ 141 h 203"/>
                <a:gd name="T44" fmla="*/ 70 w 140"/>
                <a:gd name="T45" fmla="*/ 157 h 203"/>
                <a:gd name="T46" fmla="*/ 102 w 140"/>
                <a:gd name="T47" fmla="*/ 154 h 203"/>
                <a:gd name="T48" fmla="*/ 58 w 140"/>
                <a:gd name="T49" fmla="*/ 146 h 203"/>
                <a:gd name="T50" fmla="*/ 37 w 140"/>
                <a:gd name="T51" fmla="*/ 150 h 203"/>
                <a:gd name="T52" fmla="*/ 61 w 140"/>
                <a:gd name="T53" fmla="*/ 157 h 203"/>
                <a:gd name="T54" fmla="*/ 70 w 140"/>
                <a:gd name="T55" fmla="*/ 163 h 203"/>
                <a:gd name="T56" fmla="*/ 37 w 140"/>
                <a:gd name="T57" fmla="*/ 166 h 203"/>
                <a:gd name="T58" fmla="*/ 82 w 140"/>
                <a:gd name="T59" fmla="*/ 174 h 203"/>
                <a:gd name="T60" fmla="*/ 102 w 140"/>
                <a:gd name="T61" fmla="*/ 171 h 203"/>
                <a:gd name="T62" fmla="*/ 70 w 140"/>
                <a:gd name="T63" fmla="*/ 163 h 203"/>
                <a:gd name="T64" fmla="*/ 47 w 140"/>
                <a:gd name="T65" fmla="*/ 180 h 203"/>
                <a:gd name="T66" fmla="*/ 81 w 140"/>
                <a:gd name="T67" fmla="*/ 191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 h="203">
                  <a:moveTo>
                    <a:pt x="56" y="203"/>
                  </a:moveTo>
                  <a:cubicBezTo>
                    <a:pt x="52" y="202"/>
                    <a:pt x="48" y="201"/>
                    <a:pt x="45" y="199"/>
                  </a:cubicBezTo>
                  <a:cubicBezTo>
                    <a:pt x="41" y="196"/>
                    <a:pt x="38" y="192"/>
                    <a:pt x="36" y="188"/>
                  </a:cubicBezTo>
                  <a:cubicBezTo>
                    <a:pt x="36" y="186"/>
                    <a:pt x="35" y="185"/>
                    <a:pt x="34" y="185"/>
                  </a:cubicBezTo>
                  <a:cubicBezTo>
                    <a:pt x="25" y="181"/>
                    <a:pt x="21" y="170"/>
                    <a:pt x="25" y="162"/>
                  </a:cubicBezTo>
                  <a:cubicBezTo>
                    <a:pt x="25" y="161"/>
                    <a:pt x="25" y="159"/>
                    <a:pt x="25" y="159"/>
                  </a:cubicBezTo>
                  <a:cubicBezTo>
                    <a:pt x="23" y="154"/>
                    <a:pt x="23" y="150"/>
                    <a:pt x="25" y="146"/>
                  </a:cubicBezTo>
                  <a:cubicBezTo>
                    <a:pt x="25" y="144"/>
                    <a:pt x="25" y="143"/>
                    <a:pt x="25" y="142"/>
                  </a:cubicBezTo>
                  <a:cubicBezTo>
                    <a:pt x="24" y="139"/>
                    <a:pt x="23" y="136"/>
                    <a:pt x="23" y="133"/>
                  </a:cubicBezTo>
                  <a:cubicBezTo>
                    <a:pt x="22" y="125"/>
                    <a:pt x="19" y="119"/>
                    <a:pt x="16" y="112"/>
                  </a:cubicBezTo>
                  <a:cubicBezTo>
                    <a:pt x="12" y="106"/>
                    <a:pt x="9" y="100"/>
                    <a:pt x="6" y="94"/>
                  </a:cubicBezTo>
                  <a:cubicBezTo>
                    <a:pt x="1" y="82"/>
                    <a:pt x="0" y="70"/>
                    <a:pt x="2" y="57"/>
                  </a:cubicBezTo>
                  <a:cubicBezTo>
                    <a:pt x="7" y="33"/>
                    <a:pt x="20" y="16"/>
                    <a:pt x="43" y="6"/>
                  </a:cubicBezTo>
                  <a:cubicBezTo>
                    <a:pt x="49" y="3"/>
                    <a:pt x="57" y="1"/>
                    <a:pt x="64" y="1"/>
                  </a:cubicBezTo>
                  <a:cubicBezTo>
                    <a:pt x="64" y="1"/>
                    <a:pt x="65" y="0"/>
                    <a:pt x="66" y="0"/>
                  </a:cubicBezTo>
                  <a:cubicBezTo>
                    <a:pt x="68" y="0"/>
                    <a:pt x="71" y="0"/>
                    <a:pt x="74" y="0"/>
                  </a:cubicBezTo>
                  <a:cubicBezTo>
                    <a:pt x="78" y="1"/>
                    <a:pt x="83" y="2"/>
                    <a:pt x="87" y="3"/>
                  </a:cubicBezTo>
                  <a:cubicBezTo>
                    <a:pt x="99" y="6"/>
                    <a:pt x="109" y="12"/>
                    <a:pt x="118" y="20"/>
                  </a:cubicBezTo>
                  <a:cubicBezTo>
                    <a:pt x="127" y="29"/>
                    <a:pt x="133" y="40"/>
                    <a:pt x="136" y="52"/>
                  </a:cubicBezTo>
                  <a:cubicBezTo>
                    <a:pt x="140" y="70"/>
                    <a:pt x="138" y="86"/>
                    <a:pt x="130" y="102"/>
                  </a:cubicBezTo>
                  <a:cubicBezTo>
                    <a:pt x="127" y="107"/>
                    <a:pt x="124" y="111"/>
                    <a:pt x="122" y="116"/>
                  </a:cubicBezTo>
                  <a:cubicBezTo>
                    <a:pt x="118" y="123"/>
                    <a:pt x="117" y="130"/>
                    <a:pt x="116" y="137"/>
                  </a:cubicBezTo>
                  <a:cubicBezTo>
                    <a:pt x="116" y="138"/>
                    <a:pt x="116" y="139"/>
                    <a:pt x="116" y="140"/>
                  </a:cubicBezTo>
                  <a:cubicBezTo>
                    <a:pt x="115" y="142"/>
                    <a:pt x="115" y="147"/>
                    <a:pt x="115" y="148"/>
                  </a:cubicBezTo>
                  <a:cubicBezTo>
                    <a:pt x="116" y="152"/>
                    <a:pt x="115" y="155"/>
                    <a:pt x="114" y="159"/>
                  </a:cubicBezTo>
                  <a:cubicBezTo>
                    <a:pt x="114" y="160"/>
                    <a:pt x="114" y="161"/>
                    <a:pt x="114" y="161"/>
                  </a:cubicBezTo>
                  <a:cubicBezTo>
                    <a:pt x="118" y="171"/>
                    <a:pt x="114" y="181"/>
                    <a:pt x="105" y="185"/>
                  </a:cubicBezTo>
                  <a:cubicBezTo>
                    <a:pt x="104" y="185"/>
                    <a:pt x="104" y="186"/>
                    <a:pt x="103" y="186"/>
                  </a:cubicBezTo>
                  <a:cubicBezTo>
                    <a:pt x="100" y="196"/>
                    <a:pt x="93" y="202"/>
                    <a:pt x="83" y="203"/>
                  </a:cubicBezTo>
                  <a:cubicBezTo>
                    <a:pt x="83" y="203"/>
                    <a:pt x="83" y="203"/>
                    <a:pt x="83" y="203"/>
                  </a:cubicBezTo>
                  <a:cubicBezTo>
                    <a:pt x="74" y="203"/>
                    <a:pt x="65" y="203"/>
                    <a:pt x="56" y="203"/>
                  </a:cubicBezTo>
                  <a:moveTo>
                    <a:pt x="70" y="141"/>
                  </a:moveTo>
                  <a:cubicBezTo>
                    <a:pt x="79" y="141"/>
                    <a:pt x="88" y="141"/>
                    <a:pt x="97" y="141"/>
                  </a:cubicBezTo>
                  <a:cubicBezTo>
                    <a:pt x="101" y="141"/>
                    <a:pt x="103" y="139"/>
                    <a:pt x="103" y="136"/>
                  </a:cubicBezTo>
                  <a:cubicBezTo>
                    <a:pt x="104" y="135"/>
                    <a:pt x="104" y="134"/>
                    <a:pt x="104" y="134"/>
                  </a:cubicBezTo>
                  <a:cubicBezTo>
                    <a:pt x="104" y="128"/>
                    <a:pt x="105" y="122"/>
                    <a:pt x="108" y="116"/>
                  </a:cubicBezTo>
                  <a:cubicBezTo>
                    <a:pt x="111" y="110"/>
                    <a:pt x="114" y="103"/>
                    <a:pt x="118" y="97"/>
                  </a:cubicBezTo>
                  <a:cubicBezTo>
                    <a:pt x="124" y="85"/>
                    <a:pt x="126" y="73"/>
                    <a:pt x="124" y="60"/>
                  </a:cubicBezTo>
                  <a:cubicBezTo>
                    <a:pt x="122" y="44"/>
                    <a:pt x="114" y="31"/>
                    <a:pt x="100" y="22"/>
                  </a:cubicBezTo>
                  <a:cubicBezTo>
                    <a:pt x="81" y="10"/>
                    <a:pt x="60" y="9"/>
                    <a:pt x="40" y="21"/>
                  </a:cubicBezTo>
                  <a:cubicBezTo>
                    <a:pt x="20" y="33"/>
                    <a:pt x="11" y="56"/>
                    <a:pt x="15" y="80"/>
                  </a:cubicBezTo>
                  <a:cubicBezTo>
                    <a:pt x="16" y="88"/>
                    <a:pt x="20" y="95"/>
                    <a:pt x="24" y="102"/>
                  </a:cubicBezTo>
                  <a:cubicBezTo>
                    <a:pt x="30" y="112"/>
                    <a:pt x="34" y="123"/>
                    <a:pt x="36" y="135"/>
                  </a:cubicBezTo>
                  <a:cubicBezTo>
                    <a:pt x="36" y="139"/>
                    <a:pt x="38" y="141"/>
                    <a:pt x="42" y="141"/>
                  </a:cubicBezTo>
                  <a:cubicBezTo>
                    <a:pt x="51" y="141"/>
                    <a:pt x="60" y="141"/>
                    <a:pt x="70" y="141"/>
                  </a:cubicBezTo>
                  <a:moveTo>
                    <a:pt x="70" y="157"/>
                  </a:moveTo>
                  <a:cubicBezTo>
                    <a:pt x="79" y="157"/>
                    <a:pt x="88" y="157"/>
                    <a:pt x="97" y="157"/>
                  </a:cubicBezTo>
                  <a:cubicBezTo>
                    <a:pt x="99" y="157"/>
                    <a:pt x="101" y="156"/>
                    <a:pt x="102" y="154"/>
                  </a:cubicBezTo>
                  <a:cubicBezTo>
                    <a:pt x="104" y="150"/>
                    <a:pt x="101" y="146"/>
                    <a:pt x="97" y="146"/>
                  </a:cubicBezTo>
                  <a:cubicBezTo>
                    <a:pt x="84" y="146"/>
                    <a:pt x="71" y="146"/>
                    <a:pt x="58" y="146"/>
                  </a:cubicBezTo>
                  <a:cubicBezTo>
                    <a:pt x="53" y="146"/>
                    <a:pt x="48" y="146"/>
                    <a:pt x="42" y="146"/>
                  </a:cubicBezTo>
                  <a:cubicBezTo>
                    <a:pt x="40" y="146"/>
                    <a:pt x="38" y="147"/>
                    <a:pt x="37" y="150"/>
                  </a:cubicBezTo>
                  <a:cubicBezTo>
                    <a:pt x="35" y="153"/>
                    <a:pt x="38" y="157"/>
                    <a:pt x="42" y="157"/>
                  </a:cubicBezTo>
                  <a:cubicBezTo>
                    <a:pt x="48" y="157"/>
                    <a:pt x="55" y="157"/>
                    <a:pt x="61" y="157"/>
                  </a:cubicBezTo>
                  <a:cubicBezTo>
                    <a:pt x="64" y="157"/>
                    <a:pt x="67" y="157"/>
                    <a:pt x="70" y="157"/>
                  </a:cubicBezTo>
                  <a:moveTo>
                    <a:pt x="70" y="163"/>
                  </a:moveTo>
                  <a:cubicBezTo>
                    <a:pt x="61" y="163"/>
                    <a:pt x="51" y="163"/>
                    <a:pt x="42" y="163"/>
                  </a:cubicBezTo>
                  <a:cubicBezTo>
                    <a:pt x="40" y="163"/>
                    <a:pt x="38" y="164"/>
                    <a:pt x="37" y="166"/>
                  </a:cubicBezTo>
                  <a:cubicBezTo>
                    <a:pt x="35" y="170"/>
                    <a:pt x="38" y="174"/>
                    <a:pt x="42" y="174"/>
                  </a:cubicBezTo>
                  <a:cubicBezTo>
                    <a:pt x="56" y="174"/>
                    <a:pt x="69" y="174"/>
                    <a:pt x="82" y="174"/>
                  </a:cubicBezTo>
                  <a:cubicBezTo>
                    <a:pt x="87" y="174"/>
                    <a:pt x="92" y="174"/>
                    <a:pt x="97" y="174"/>
                  </a:cubicBezTo>
                  <a:cubicBezTo>
                    <a:pt x="100" y="174"/>
                    <a:pt x="101" y="173"/>
                    <a:pt x="102" y="171"/>
                  </a:cubicBezTo>
                  <a:cubicBezTo>
                    <a:pt x="104" y="167"/>
                    <a:pt x="101" y="163"/>
                    <a:pt x="97" y="163"/>
                  </a:cubicBezTo>
                  <a:cubicBezTo>
                    <a:pt x="88" y="163"/>
                    <a:pt x="79" y="163"/>
                    <a:pt x="70" y="163"/>
                  </a:cubicBezTo>
                  <a:moveTo>
                    <a:pt x="92" y="180"/>
                  </a:moveTo>
                  <a:cubicBezTo>
                    <a:pt x="77" y="180"/>
                    <a:pt x="62" y="180"/>
                    <a:pt x="47" y="180"/>
                  </a:cubicBezTo>
                  <a:cubicBezTo>
                    <a:pt x="48" y="186"/>
                    <a:pt x="52" y="190"/>
                    <a:pt x="58" y="191"/>
                  </a:cubicBezTo>
                  <a:cubicBezTo>
                    <a:pt x="66" y="191"/>
                    <a:pt x="74" y="191"/>
                    <a:pt x="81" y="191"/>
                  </a:cubicBezTo>
                  <a:cubicBezTo>
                    <a:pt x="87" y="190"/>
                    <a:pt x="92" y="186"/>
                    <a:pt x="92" y="18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3" name="Freeform 26"/>
            <p:cNvSpPr/>
            <p:nvPr>
              <p:custDataLst>
                <p:tags r:id="rId19"/>
              </p:custDataLst>
            </p:nvPr>
          </p:nvSpPr>
          <p:spPr bwMode="auto">
            <a:xfrm>
              <a:off x="5990911" y="5688847"/>
              <a:ext cx="228913" cy="246836"/>
            </a:xfrm>
            <a:custGeom>
              <a:avLst/>
              <a:gdLst>
                <a:gd name="T0" fmla="*/ 115 w 119"/>
                <a:gd name="T1" fmla="*/ 5 h 128"/>
                <a:gd name="T2" fmla="*/ 117 w 119"/>
                <a:gd name="T3" fmla="*/ 11 h 128"/>
                <a:gd name="T4" fmla="*/ 110 w 119"/>
                <a:gd name="T5" fmla="*/ 64 h 128"/>
                <a:gd name="T6" fmla="*/ 28 w 119"/>
                <a:gd name="T7" fmla="*/ 127 h 128"/>
                <a:gd name="T8" fmla="*/ 11 w 119"/>
                <a:gd name="T9" fmla="*/ 128 h 128"/>
                <a:gd name="T10" fmla="*/ 1 w 119"/>
                <a:gd name="T11" fmla="*/ 118 h 128"/>
                <a:gd name="T12" fmla="*/ 8 w 119"/>
                <a:gd name="T13" fmla="*/ 107 h 128"/>
                <a:gd name="T14" fmla="*/ 14 w 119"/>
                <a:gd name="T15" fmla="*/ 106 h 128"/>
                <a:gd name="T16" fmla="*/ 41 w 119"/>
                <a:gd name="T17" fmla="*/ 102 h 128"/>
                <a:gd name="T18" fmla="*/ 81 w 119"/>
                <a:gd name="T19" fmla="*/ 72 h 128"/>
                <a:gd name="T20" fmla="*/ 94 w 119"/>
                <a:gd name="T21" fmla="*/ 40 h 128"/>
                <a:gd name="T22" fmla="*/ 96 w 119"/>
                <a:gd name="T23" fmla="*/ 20 h 128"/>
                <a:gd name="T24" fmla="*/ 96 w 119"/>
                <a:gd name="T25" fmla="*/ 11 h 128"/>
                <a:gd name="T26" fmla="*/ 102 w 119"/>
                <a:gd name="T27" fmla="*/ 2 h 128"/>
                <a:gd name="T28" fmla="*/ 115 w 119"/>
                <a:gd name="T29"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128">
                  <a:moveTo>
                    <a:pt x="115" y="5"/>
                  </a:moveTo>
                  <a:cubicBezTo>
                    <a:pt x="116" y="6"/>
                    <a:pt x="117" y="8"/>
                    <a:pt x="117" y="11"/>
                  </a:cubicBezTo>
                  <a:cubicBezTo>
                    <a:pt x="119" y="30"/>
                    <a:pt x="117" y="48"/>
                    <a:pt x="110" y="64"/>
                  </a:cubicBezTo>
                  <a:cubicBezTo>
                    <a:pt x="94" y="100"/>
                    <a:pt x="66" y="121"/>
                    <a:pt x="28" y="127"/>
                  </a:cubicBezTo>
                  <a:cubicBezTo>
                    <a:pt x="22" y="128"/>
                    <a:pt x="16" y="128"/>
                    <a:pt x="11" y="128"/>
                  </a:cubicBezTo>
                  <a:cubicBezTo>
                    <a:pt x="5" y="128"/>
                    <a:pt x="1" y="124"/>
                    <a:pt x="1" y="118"/>
                  </a:cubicBezTo>
                  <a:cubicBezTo>
                    <a:pt x="0" y="113"/>
                    <a:pt x="3" y="108"/>
                    <a:pt x="8" y="107"/>
                  </a:cubicBezTo>
                  <a:cubicBezTo>
                    <a:pt x="10" y="106"/>
                    <a:pt x="12" y="106"/>
                    <a:pt x="14" y="106"/>
                  </a:cubicBezTo>
                  <a:cubicBezTo>
                    <a:pt x="23" y="106"/>
                    <a:pt x="32" y="105"/>
                    <a:pt x="41" y="102"/>
                  </a:cubicBezTo>
                  <a:cubicBezTo>
                    <a:pt x="57" y="96"/>
                    <a:pt x="71" y="86"/>
                    <a:pt x="81" y="72"/>
                  </a:cubicBezTo>
                  <a:cubicBezTo>
                    <a:pt x="87" y="62"/>
                    <a:pt x="92" y="52"/>
                    <a:pt x="94" y="40"/>
                  </a:cubicBezTo>
                  <a:cubicBezTo>
                    <a:pt x="96" y="34"/>
                    <a:pt x="96" y="27"/>
                    <a:pt x="96" y="20"/>
                  </a:cubicBezTo>
                  <a:cubicBezTo>
                    <a:pt x="96" y="17"/>
                    <a:pt x="95" y="14"/>
                    <a:pt x="96" y="11"/>
                  </a:cubicBezTo>
                  <a:cubicBezTo>
                    <a:pt x="96" y="7"/>
                    <a:pt x="98" y="4"/>
                    <a:pt x="102" y="2"/>
                  </a:cubicBezTo>
                  <a:cubicBezTo>
                    <a:pt x="106" y="0"/>
                    <a:pt x="111" y="1"/>
                    <a:pt x="115" y="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4" name="Freeform 27"/>
            <p:cNvSpPr/>
            <p:nvPr>
              <p:custDataLst>
                <p:tags r:id="rId20"/>
              </p:custDataLst>
            </p:nvPr>
          </p:nvSpPr>
          <p:spPr bwMode="auto">
            <a:xfrm>
              <a:off x="5985208" y="5692921"/>
              <a:ext cx="153967" cy="167001"/>
            </a:xfrm>
            <a:custGeom>
              <a:avLst/>
              <a:gdLst>
                <a:gd name="T0" fmla="*/ 62 w 80"/>
                <a:gd name="T1" fmla="*/ 68 h 87"/>
                <a:gd name="T2" fmla="*/ 18 w 80"/>
                <a:gd name="T3" fmla="*/ 86 h 87"/>
                <a:gd name="T4" fmla="*/ 7 w 80"/>
                <a:gd name="T5" fmla="*/ 85 h 87"/>
                <a:gd name="T6" fmla="*/ 1 w 80"/>
                <a:gd name="T7" fmla="*/ 73 h 87"/>
                <a:gd name="T8" fmla="*/ 11 w 80"/>
                <a:gd name="T9" fmla="*/ 63 h 87"/>
                <a:gd name="T10" fmla="*/ 20 w 80"/>
                <a:gd name="T11" fmla="*/ 62 h 87"/>
                <a:gd name="T12" fmla="*/ 56 w 80"/>
                <a:gd name="T13" fmla="*/ 22 h 87"/>
                <a:gd name="T14" fmla="*/ 56 w 80"/>
                <a:gd name="T15" fmla="*/ 12 h 87"/>
                <a:gd name="T16" fmla="*/ 67 w 80"/>
                <a:gd name="T17" fmla="*/ 1 h 87"/>
                <a:gd name="T18" fmla="*/ 79 w 80"/>
                <a:gd name="T19" fmla="*/ 10 h 87"/>
                <a:gd name="T20" fmla="*/ 80 w 80"/>
                <a:gd name="T21" fmla="*/ 22 h 87"/>
                <a:gd name="T22" fmla="*/ 72 w 80"/>
                <a:gd name="T23" fmla="*/ 55 h 87"/>
                <a:gd name="T24" fmla="*/ 62 w 80"/>
                <a:gd name="T25" fmla="*/ 6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87">
                  <a:moveTo>
                    <a:pt x="62" y="68"/>
                  </a:moveTo>
                  <a:cubicBezTo>
                    <a:pt x="50" y="80"/>
                    <a:pt x="35" y="86"/>
                    <a:pt x="18" y="86"/>
                  </a:cubicBezTo>
                  <a:cubicBezTo>
                    <a:pt x="14" y="87"/>
                    <a:pt x="11" y="87"/>
                    <a:pt x="7" y="85"/>
                  </a:cubicBezTo>
                  <a:cubicBezTo>
                    <a:pt x="3" y="83"/>
                    <a:pt x="0" y="78"/>
                    <a:pt x="1" y="73"/>
                  </a:cubicBezTo>
                  <a:cubicBezTo>
                    <a:pt x="2" y="68"/>
                    <a:pt x="6" y="63"/>
                    <a:pt x="11" y="63"/>
                  </a:cubicBezTo>
                  <a:cubicBezTo>
                    <a:pt x="14" y="63"/>
                    <a:pt x="17" y="63"/>
                    <a:pt x="20" y="62"/>
                  </a:cubicBezTo>
                  <a:cubicBezTo>
                    <a:pt x="41" y="61"/>
                    <a:pt x="56" y="44"/>
                    <a:pt x="56" y="22"/>
                  </a:cubicBezTo>
                  <a:cubicBezTo>
                    <a:pt x="56" y="19"/>
                    <a:pt x="56" y="15"/>
                    <a:pt x="56" y="12"/>
                  </a:cubicBezTo>
                  <a:cubicBezTo>
                    <a:pt x="56" y="6"/>
                    <a:pt x="61" y="1"/>
                    <a:pt x="67" y="1"/>
                  </a:cubicBezTo>
                  <a:cubicBezTo>
                    <a:pt x="72" y="0"/>
                    <a:pt x="78" y="4"/>
                    <a:pt x="79" y="10"/>
                  </a:cubicBezTo>
                  <a:cubicBezTo>
                    <a:pt x="80" y="14"/>
                    <a:pt x="80" y="18"/>
                    <a:pt x="80" y="22"/>
                  </a:cubicBezTo>
                  <a:cubicBezTo>
                    <a:pt x="80" y="33"/>
                    <a:pt x="78" y="45"/>
                    <a:pt x="72" y="55"/>
                  </a:cubicBezTo>
                  <a:cubicBezTo>
                    <a:pt x="69" y="59"/>
                    <a:pt x="66" y="64"/>
                    <a:pt x="62" y="68"/>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5" name="Freeform 28"/>
            <p:cNvSpPr/>
            <p:nvPr>
              <p:custDataLst>
                <p:tags r:id="rId21"/>
              </p:custDataLst>
            </p:nvPr>
          </p:nvSpPr>
          <p:spPr bwMode="auto">
            <a:xfrm>
              <a:off x="5977062" y="5692921"/>
              <a:ext cx="80650" cy="82279"/>
            </a:xfrm>
            <a:custGeom>
              <a:avLst/>
              <a:gdLst>
                <a:gd name="T0" fmla="*/ 34 w 42"/>
                <a:gd name="T1" fmla="*/ 7 h 43"/>
                <a:gd name="T2" fmla="*/ 35 w 42"/>
                <a:gd name="T3" fmla="*/ 34 h 43"/>
                <a:gd name="T4" fmla="*/ 8 w 42"/>
                <a:gd name="T5" fmla="*/ 35 h 43"/>
                <a:gd name="T6" fmla="*/ 7 w 42"/>
                <a:gd name="T7" fmla="*/ 8 h 43"/>
                <a:gd name="T8" fmla="*/ 34 w 42"/>
                <a:gd name="T9" fmla="*/ 7 h 43"/>
              </a:gdLst>
              <a:ahLst/>
              <a:cxnLst>
                <a:cxn ang="0">
                  <a:pos x="T0" y="T1"/>
                </a:cxn>
                <a:cxn ang="0">
                  <a:pos x="T2" y="T3"/>
                </a:cxn>
                <a:cxn ang="0">
                  <a:pos x="T4" y="T5"/>
                </a:cxn>
                <a:cxn ang="0">
                  <a:pos x="T6" y="T7"/>
                </a:cxn>
                <a:cxn ang="0">
                  <a:pos x="T8" y="T9"/>
                </a:cxn>
              </a:cxnLst>
              <a:rect l="0" t="0" r="r" b="b"/>
              <a:pathLst>
                <a:path w="42" h="43">
                  <a:moveTo>
                    <a:pt x="34" y="7"/>
                  </a:moveTo>
                  <a:cubicBezTo>
                    <a:pt x="42" y="15"/>
                    <a:pt x="42" y="27"/>
                    <a:pt x="35" y="34"/>
                  </a:cubicBezTo>
                  <a:cubicBezTo>
                    <a:pt x="28" y="42"/>
                    <a:pt x="16" y="43"/>
                    <a:pt x="8" y="35"/>
                  </a:cubicBezTo>
                  <a:cubicBezTo>
                    <a:pt x="0" y="28"/>
                    <a:pt x="0" y="16"/>
                    <a:pt x="7" y="8"/>
                  </a:cubicBezTo>
                  <a:cubicBezTo>
                    <a:pt x="14" y="1"/>
                    <a:pt x="26" y="0"/>
                    <a:pt x="34" y="7"/>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6" name="Freeform 29"/>
            <p:cNvSpPr/>
            <p:nvPr>
              <p:custDataLst>
                <p:tags r:id="rId22"/>
              </p:custDataLst>
            </p:nvPr>
          </p:nvSpPr>
          <p:spPr bwMode="auto">
            <a:xfrm>
              <a:off x="7601450" y="1614026"/>
              <a:ext cx="286753" cy="190626"/>
            </a:xfrm>
            <a:custGeom>
              <a:avLst/>
              <a:gdLst>
                <a:gd name="T0" fmla="*/ 1 w 149"/>
                <a:gd name="T1" fmla="*/ 92 h 99"/>
                <a:gd name="T2" fmla="*/ 1 w 149"/>
                <a:gd name="T3" fmla="*/ 85 h 99"/>
                <a:gd name="T4" fmla="*/ 27 w 149"/>
                <a:gd name="T5" fmla="*/ 38 h 99"/>
                <a:gd name="T6" fmla="*/ 125 w 149"/>
                <a:gd name="T7" fmla="*/ 8 h 99"/>
                <a:gd name="T8" fmla="*/ 142 w 149"/>
                <a:gd name="T9" fmla="*/ 13 h 99"/>
                <a:gd name="T10" fmla="*/ 148 w 149"/>
                <a:gd name="T11" fmla="*/ 26 h 99"/>
                <a:gd name="T12" fmla="*/ 136 w 149"/>
                <a:gd name="T13" fmla="*/ 34 h 99"/>
                <a:gd name="T14" fmla="*/ 131 w 149"/>
                <a:gd name="T15" fmla="*/ 32 h 99"/>
                <a:gd name="T16" fmla="*/ 104 w 149"/>
                <a:gd name="T17" fmla="*/ 27 h 99"/>
                <a:gd name="T18" fmla="*/ 56 w 149"/>
                <a:gd name="T19" fmla="*/ 41 h 99"/>
                <a:gd name="T20" fmla="*/ 32 w 149"/>
                <a:gd name="T21" fmla="*/ 66 h 99"/>
                <a:gd name="T22" fmla="*/ 24 w 149"/>
                <a:gd name="T23" fmla="*/ 84 h 99"/>
                <a:gd name="T24" fmla="*/ 21 w 149"/>
                <a:gd name="T25" fmla="*/ 92 h 99"/>
                <a:gd name="T26" fmla="*/ 11 w 149"/>
                <a:gd name="T27" fmla="*/ 99 h 99"/>
                <a:gd name="T28" fmla="*/ 1 w 149"/>
                <a:gd name="T29" fmla="*/ 9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9" h="99">
                  <a:moveTo>
                    <a:pt x="1" y="92"/>
                  </a:moveTo>
                  <a:cubicBezTo>
                    <a:pt x="0" y="90"/>
                    <a:pt x="0" y="87"/>
                    <a:pt x="1" y="85"/>
                  </a:cubicBezTo>
                  <a:cubicBezTo>
                    <a:pt x="6" y="67"/>
                    <a:pt x="14" y="51"/>
                    <a:pt x="27" y="38"/>
                  </a:cubicBezTo>
                  <a:cubicBezTo>
                    <a:pt x="54" y="10"/>
                    <a:pt x="87" y="0"/>
                    <a:pt x="125" y="8"/>
                  </a:cubicBezTo>
                  <a:cubicBezTo>
                    <a:pt x="131" y="9"/>
                    <a:pt x="136" y="11"/>
                    <a:pt x="142" y="13"/>
                  </a:cubicBezTo>
                  <a:cubicBezTo>
                    <a:pt x="147" y="15"/>
                    <a:pt x="149" y="20"/>
                    <a:pt x="148" y="26"/>
                  </a:cubicBezTo>
                  <a:cubicBezTo>
                    <a:pt x="146" y="31"/>
                    <a:pt x="141" y="34"/>
                    <a:pt x="136" y="34"/>
                  </a:cubicBezTo>
                  <a:cubicBezTo>
                    <a:pt x="134" y="33"/>
                    <a:pt x="133" y="33"/>
                    <a:pt x="131" y="32"/>
                  </a:cubicBezTo>
                  <a:cubicBezTo>
                    <a:pt x="122" y="29"/>
                    <a:pt x="113" y="27"/>
                    <a:pt x="104" y="27"/>
                  </a:cubicBezTo>
                  <a:cubicBezTo>
                    <a:pt x="86" y="27"/>
                    <a:pt x="71" y="31"/>
                    <a:pt x="56" y="41"/>
                  </a:cubicBezTo>
                  <a:cubicBezTo>
                    <a:pt x="47" y="48"/>
                    <a:pt x="39" y="56"/>
                    <a:pt x="32" y="66"/>
                  </a:cubicBezTo>
                  <a:cubicBezTo>
                    <a:pt x="29" y="71"/>
                    <a:pt x="26" y="78"/>
                    <a:pt x="24" y="84"/>
                  </a:cubicBezTo>
                  <a:cubicBezTo>
                    <a:pt x="23" y="87"/>
                    <a:pt x="22" y="90"/>
                    <a:pt x="21" y="92"/>
                  </a:cubicBezTo>
                  <a:cubicBezTo>
                    <a:pt x="19" y="96"/>
                    <a:pt x="16" y="98"/>
                    <a:pt x="11" y="99"/>
                  </a:cubicBezTo>
                  <a:cubicBezTo>
                    <a:pt x="7" y="99"/>
                    <a:pt x="3" y="96"/>
                    <a:pt x="1" y="92"/>
                  </a:cubicBezTo>
                  <a:close/>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7" name="Freeform 30"/>
            <p:cNvSpPr/>
            <p:nvPr>
              <p:custDataLst>
                <p:tags r:id="rId23"/>
              </p:custDataLst>
            </p:nvPr>
          </p:nvSpPr>
          <p:spPr bwMode="auto">
            <a:xfrm>
              <a:off x="7674768" y="1697119"/>
              <a:ext cx="190626" cy="134415"/>
            </a:xfrm>
            <a:custGeom>
              <a:avLst/>
              <a:gdLst>
                <a:gd name="T0" fmla="*/ 38 w 99"/>
                <a:gd name="T1" fmla="*/ 7 h 70"/>
                <a:gd name="T2" fmla="*/ 86 w 99"/>
                <a:gd name="T3" fmla="*/ 6 h 70"/>
                <a:gd name="T4" fmla="*/ 95 w 99"/>
                <a:gd name="T5" fmla="*/ 10 h 70"/>
                <a:gd name="T6" fmla="*/ 97 w 99"/>
                <a:gd name="T7" fmla="*/ 24 h 70"/>
                <a:gd name="T8" fmla="*/ 84 w 99"/>
                <a:gd name="T9" fmla="*/ 30 h 70"/>
                <a:gd name="T10" fmla="*/ 76 w 99"/>
                <a:gd name="T11" fmla="*/ 28 h 70"/>
                <a:gd name="T12" fmla="*/ 27 w 99"/>
                <a:gd name="T13" fmla="*/ 52 h 70"/>
                <a:gd name="T14" fmla="*/ 24 w 99"/>
                <a:gd name="T15" fmla="*/ 62 h 70"/>
                <a:gd name="T16" fmla="*/ 10 w 99"/>
                <a:gd name="T17" fmla="*/ 68 h 70"/>
                <a:gd name="T18" fmla="*/ 1 w 99"/>
                <a:gd name="T19" fmla="*/ 56 h 70"/>
                <a:gd name="T20" fmla="*/ 5 w 99"/>
                <a:gd name="T21" fmla="*/ 44 h 70"/>
                <a:gd name="T22" fmla="*/ 24 w 99"/>
                <a:gd name="T23" fmla="*/ 16 h 70"/>
                <a:gd name="T24" fmla="*/ 37 w 99"/>
                <a:gd name="T25" fmla="*/ 7 h 70"/>
                <a:gd name="T26" fmla="*/ 38 w 99"/>
                <a:gd name="T27" fmla="*/ 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9" h="70">
                  <a:moveTo>
                    <a:pt x="38" y="7"/>
                  </a:moveTo>
                  <a:cubicBezTo>
                    <a:pt x="53" y="0"/>
                    <a:pt x="69" y="0"/>
                    <a:pt x="86" y="6"/>
                  </a:cubicBezTo>
                  <a:cubicBezTo>
                    <a:pt x="89" y="7"/>
                    <a:pt x="93" y="8"/>
                    <a:pt x="95" y="10"/>
                  </a:cubicBezTo>
                  <a:cubicBezTo>
                    <a:pt x="99" y="14"/>
                    <a:pt x="99" y="20"/>
                    <a:pt x="97" y="24"/>
                  </a:cubicBezTo>
                  <a:cubicBezTo>
                    <a:pt x="94" y="29"/>
                    <a:pt x="89" y="31"/>
                    <a:pt x="84" y="30"/>
                  </a:cubicBezTo>
                  <a:cubicBezTo>
                    <a:pt x="81" y="29"/>
                    <a:pt x="78" y="28"/>
                    <a:pt x="76" y="28"/>
                  </a:cubicBezTo>
                  <a:cubicBezTo>
                    <a:pt x="55" y="21"/>
                    <a:pt x="34" y="32"/>
                    <a:pt x="27" y="52"/>
                  </a:cubicBezTo>
                  <a:cubicBezTo>
                    <a:pt x="26" y="56"/>
                    <a:pt x="25" y="59"/>
                    <a:pt x="24" y="62"/>
                  </a:cubicBezTo>
                  <a:cubicBezTo>
                    <a:pt x="22" y="67"/>
                    <a:pt x="16" y="70"/>
                    <a:pt x="10" y="68"/>
                  </a:cubicBezTo>
                  <a:cubicBezTo>
                    <a:pt x="4" y="67"/>
                    <a:pt x="0" y="61"/>
                    <a:pt x="1" y="56"/>
                  </a:cubicBezTo>
                  <a:cubicBezTo>
                    <a:pt x="2" y="52"/>
                    <a:pt x="3" y="48"/>
                    <a:pt x="5" y="44"/>
                  </a:cubicBezTo>
                  <a:cubicBezTo>
                    <a:pt x="9" y="33"/>
                    <a:pt x="15" y="24"/>
                    <a:pt x="24" y="16"/>
                  </a:cubicBezTo>
                  <a:cubicBezTo>
                    <a:pt x="28" y="13"/>
                    <a:pt x="33" y="10"/>
                    <a:pt x="37" y="7"/>
                  </a:cubicBezTo>
                  <a:lnTo>
                    <a:pt x="38" y="7"/>
                  </a:lnTo>
                  <a:close/>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8" name="Freeform 31"/>
            <p:cNvSpPr/>
            <p:nvPr>
              <p:custDataLst>
                <p:tags r:id="rId24"/>
              </p:custDataLst>
            </p:nvPr>
          </p:nvSpPr>
          <p:spPr bwMode="auto">
            <a:xfrm>
              <a:off x="7755417" y="1783471"/>
              <a:ext cx="83093" cy="83093"/>
            </a:xfrm>
            <a:custGeom>
              <a:avLst/>
              <a:gdLst>
                <a:gd name="T0" fmla="*/ 4 w 43"/>
                <a:gd name="T1" fmla="*/ 30 h 43"/>
                <a:gd name="T2" fmla="*/ 13 w 43"/>
                <a:gd name="T3" fmla="*/ 5 h 43"/>
                <a:gd name="T4" fmla="*/ 39 w 43"/>
                <a:gd name="T5" fmla="*/ 13 h 43"/>
                <a:gd name="T6" fmla="*/ 30 w 43"/>
                <a:gd name="T7" fmla="*/ 39 h 43"/>
                <a:gd name="T8" fmla="*/ 4 w 43"/>
                <a:gd name="T9" fmla="*/ 30 h 43"/>
              </a:gdLst>
              <a:ahLst/>
              <a:cxnLst>
                <a:cxn ang="0">
                  <a:pos x="T0" y="T1"/>
                </a:cxn>
                <a:cxn ang="0">
                  <a:pos x="T2" y="T3"/>
                </a:cxn>
                <a:cxn ang="0">
                  <a:pos x="T4" y="T5"/>
                </a:cxn>
                <a:cxn ang="0">
                  <a:pos x="T6" y="T7"/>
                </a:cxn>
                <a:cxn ang="0">
                  <a:pos x="T8" y="T9"/>
                </a:cxn>
              </a:cxnLst>
              <a:rect l="0" t="0" r="r" b="b"/>
              <a:pathLst>
                <a:path w="43" h="43">
                  <a:moveTo>
                    <a:pt x="4" y="30"/>
                  </a:moveTo>
                  <a:cubicBezTo>
                    <a:pt x="0" y="21"/>
                    <a:pt x="4" y="9"/>
                    <a:pt x="13" y="5"/>
                  </a:cubicBezTo>
                  <a:cubicBezTo>
                    <a:pt x="22" y="0"/>
                    <a:pt x="34" y="4"/>
                    <a:pt x="39" y="13"/>
                  </a:cubicBezTo>
                  <a:cubicBezTo>
                    <a:pt x="43" y="22"/>
                    <a:pt x="39" y="34"/>
                    <a:pt x="30" y="39"/>
                  </a:cubicBezTo>
                  <a:cubicBezTo>
                    <a:pt x="21" y="43"/>
                    <a:pt x="9" y="40"/>
                    <a:pt x="4" y="30"/>
                  </a:cubicBezTo>
                  <a:close/>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9" name="Freeform 32"/>
            <p:cNvSpPr/>
            <p:nvPr>
              <p:custDataLst>
                <p:tags r:id="rId25"/>
              </p:custDataLst>
            </p:nvPr>
          </p:nvSpPr>
          <p:spPr bwMode="auto">
            <a:xfrm>
              <a:off x="4321717" y="5978044"/>
              <a:ext cx="281864" cy="175147"/>
            </a:xfrm>
            <a:custGeom>
              <a:avLst/>
              <a:gdLst>
                <a:gd name="T0" fmla="*/ 108 w 146"/>
                <a:gd name="T1" fmla="*/ 0 h 91"/>
                <a:gd name="T2" fmla="*/ 109 w 146"/>
                <a:gd name="T3" fmla="*/ 1 h 91"/>
                <a:gd name="T4" fmla="*/ 145 w 146"/>
                <a:gd name="T5" fmla="*/ 28 h 91"/>
                <a:gd name="T6" fmla="*/ 146 w 146"/>
                <a:gd name="T7" fmla="*/ 29 h 91"/>
                <a:gd name="T8" fmla="*/ 107 w 146"/>
                <a:gd name="T9" fmla="*/ 58 h 91"/>
                <a:gd name="T10" fmla="*/ 107 w 146"/>
                <a:gd name="T11" fmla="*/ 39 h 91"/>
                <a:gd name="T12" fmla="*/ 106 w 146"/>
                <a:gd name="T13" fmla="*/ 39 h 91"/>
                <a:gd name="T14" fmla="*/ 49 w 146"/>
                <a:gd name="T15" fmla="*/ 39 h 91"/>
                <a:gd name="T16" fmla="*/ 20 w 146"/>
                <a:gd name="T17" fmla="*/ 70 h 91"/>
                <a:gd name="T18" fmla="*/ 21 w 146"/>
                <a:gd name="T19" fmla="*/ 77 h 91"/>
                <a:gd name="T20" fmla="*/ 21 w 146"/>
                <a:gd name="T21" fmla="*/ 79 h 91"/>
                <a:gd name="T22" fmla="*/ 6 w 146"/>
                <a:gd name="T23" fmla="*/ 91 h 91"/>
                <a:gd name="T24" fmla="*/ 2 w 146"/>
                <a:gd name="T25" fmla="*/ 82 h 91"/>
                <a:gd name="T26" fmla="*/ 1 w 146"/>
                <a:gd name="T27" fmla="*/ 73 h 91"/>
                <a:gd name="T28" fmla="*/ 0 w 146"/>
                <a:gd name="T29" fmla="*/ 71 h 91"/>
                <a:gd name="T30" fmla="*/ 0 w 146"/>
                <a:gd name="T31" fmla="*/ 65 h 91"/>
                <a:gd name="T32" fmla="*/ 1 w 146"/>
                <a:gd name="T33" fmla="*/ 60 h 91"/>
                <a:gd name="T34" fmla="*/ 18 w 146"/>
                <a:gd name="T35" fmla="*/ 30 h 91"/>
                <a:gd name="T36" fmla="*/ 50 w 146"/>
                <a:gd name="T37" fmla="*/ 19 h 91"/>
                <a:gd name="T38" fmla="*/ 105 w 146"/>
                <a:gd name="T39" fmla="*/ 19 h 91"/>
                <a:gd name="T40" fmla="*/ 107 w 146"/>
                <a:gd name="T41" fmla="*/ 19 h 91"/>
                <a:gd name="T42" fmla="*/ 107 w 146"/>
                <a:gd name="T43" fmla="*/ 0 h 91"/>
                <a:gd name="T44" fmla="*/ 108 w 146"/>
                <a:gd name="T4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6" h="91">
                  <a:moveTo>
                    <a:pt x="108" y="0"/>
                  </a:moveTo>
                  <a:cubicBezTo>
                    <a:pt x="108" y="0"/>
                    <a:pt x="108" y="1"/>
                    <a:pt x="109" y="1"/>
                  </a:cubicBezTo>
                  <a:cubicBezTo>
                    <a:pt x="121" y="10"/>
                    <a:pt x="133" y="19"/>
                    <a:pt x="145" y="28"/>
                  </a:cubicBezTo>
                  <a:cubicBezTo>
                    <a:pt x="145" y="28"/>
                    <a:pt x="145" y="28"/>
                    <a:pt x="146" y="29"/>
                  </a:cubicBezTo>
                  <a:cubicBezTo>
                    <a:pt x="133" y="39"/>
                    <a:pt x="120" y="48"/>
                    <a:pt x="107" y="58"/>
                  </a:cubicBezTo>
                  <a:cubicBezTo>
                    <a:pt x="107" y="52"/>
                    <a:pt x="107" y="45"/>
                    <a:pt x="107" y="39"/>
                  </a:cubicBezTo>
                  <a:cubicBezTo>
                    <a:pt x="107" y="39"/>
                    <a:pt x="106" y="39"/>
                    <a:pt x="106" y="39"/>
                  </a:cubicBezTo>
                  <a:cubicBezTo>
                    <a:pt x="87" y="39"/>
                    <a:pt x="68" y="39"/>
                    <a:pt x="49" y="39"/>
                  </a:cubicBezTo>
                  <a:cubicBezTo>
                    <a:pt x="32" y="39"/>
                    <a:pt x="19" y="53"/>
                    <a:pt x="20" y="70"/>
                  </a:cubicBezTo>
                  <a:cubicBezTo>
                    <a:pt x="20" y="72"/>
                    <a:pt x="21" y="75"/>
                    <a:pt x="21" y="77"/>
                  </a:cubicBezTo>
                  <a:cubicBezTo>
                    <a:pt x="21" y="78"/>
                    <a:pt x="21" y="79"/>
                    <a:pt x="21" y="79"/>
                  </a:cubicBezTo>
                  <a:cubicBezTo>
                    <a:pt x="16" y="83"/>
                    <a:pt x="11" y="87"/>
                    <a:pt x="6" y="91"/>
                  </a:cubicBezTo>
                  <a:cubicBezTo>
                    <a:pt x="5" y="88"/>
                    <a:pt x="3" y="85"/>
                    <a:pt x="2" y="82"/>
                  </a:cubicBezTo>
                  <a:cubicBezTo>
                    <a:pt x="2" y="79"/>
                    <a:pt x="1" y="76"/>
                    <a:pt x="1" y="73"/>
                  </a:cubicBezTo>
                  <a:cubicBezTo>
                    <a:pt x="0" y="71"/>
                    <a:pt x="0" y="71"/>
                    <a:pt x="0" y="71"/>
                  </a:cubicBezTo>
                  <a:cubicBezTo>
                    <a:pt x="0" y="69"/>
                    <a:pt x="0" y="67"/>
                    <a:pt x="0" y="65"/>
                  </a:cubicBezTo>
                  <a:cubicBezTo>
                    <a:pt x="0" y="63"/>
                    <a:pt x="1" y="62"/>
                    <a:pt x="1" y="60"/>
                  </a:cubicBezTo>
                  <a:cubicBezTo>
                    <a:pt x="3" y="48"/>
                    <a:pt x="9" y="38"/>
                    <a:pt x="18" y="30"/>
                  </a:cubicBezTo>
                  <a:cubicBezTo>
                    <a:pt x="28" y="23"/>
                    <a:pt x="38" y="19"/>
                    <a:pt x="50" y="19"/>
                  </a:cubicBezTo>
                  <a:cubicBezTo>
                    <a:pt x="68" y="19"/>
                    <a:pt x="87" y="19"/>
                    <a:pt x="105" y="19"/>
                  </a:cubicBezTo>
                  <a:cubicBezTo>
                    <a:pt x="106" y="19"/>
                    <a:pt x="107" y="19"/>
                    <a:pt x="107" y="19"/>
                  </a:cubicBezTo>
                  <a:cubicBezTo>
                    <a:pt x="107" y="13"/>
                    <a:pt x="107" y="6"/>
                    <a:pt x="107" y="0"/>
                  </a:cubicBezTo>
                  <a:cubicBezTo>
                    <a:pt x="108" y="0"/>
                    <a:pt x="108" y="0"/>
                    <a:pt x="108" y="0"/>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0" name="Freeform 33"/>
            <p:cNvSpPr/>
            <p:nvPr>
              <p:custDataLst>
                <p:tags r:id="rId26"/>
              </p:custDataLst>
            </p:nvPr>
          </p:nvSpPr>
          <p:spPr bwMode="auto">
            <a:xfrm>
              <a:off x="4341268" y="6064395"/>
              <a:ext cx="281050" cy="175147"/>
            </a:xfrm>
            <a:custGeom>
              <a:avLst/>
              <a:gdLst>
                <a:gd name="T0" fmla="*/ 39 w 146"/>
                <a:gd name="T1" fmla="*/ 91 h 91"/>
                <a:gd name="T2" fmla="*/ 38 w 146"/>
                <a:gd name="T3" fmla="*/ 90 h 91"/>
                <a:gd name="T4" fmla="*/ 1 w 146"/>
                <a:gd name="T5" fmla="*/ 63 h 91"/>
                <a:gd name="T6" fmla="*/ 0 w 146"/>
                <a:gd name="T7" fmla="*/ 62 h 91"/>
                <a:gd name="T8" fmla="*/ 39 w 146"/>
                <a:gd name="T9" fmla="*/ 33 h 91"/>
                <a:gd name="T10" fmla="*/ 39 w 146"/>
                <a:gd name="T11" fmla="*/ 52 h 91"/>
                <a:gd name="T12" fmla="*/ 40 w 146"/>
                <a:gd name="T13" fmla="*/ 52 h 91"/>
                <a:gd name="T14" fmla="*/ 97 w 146"/>
                <a:gd name="T15" fmla="*/ 52 h 91"/>
                <a:gd name="T16" fmla="*/ 126 w 146"/>
                <a:gd name="T17" fmla="*/ 21 h 91"/>
                <a:gd name="T18" fmla="*/ 125 w 146"/>
                <a:gd name="T19" fmla="*/ 13 h 91"/>
                <a:gd name="T20" fmla="*/ 125 w 146"/>
                <a:gd name="T21" fmla="*/ 12 h 91"/>
                <a:gd name="T22" fmla="*/ 140 w 146"/>
                <a:gd name="T23" fmla="*/ 0 h 91"/>
                <a:gd name="T24" fmla="*/ 144 w 146"/>
                <a:gd name="T25" fmla="*/ 9 h 91"/>
                <a:gd name="T26" fmla="*/ 146 w 146"/>
                <a:gd name="T27" fmla="*/ 18 h 91"/>
                <a:gd name="T28" fmla="*/ 146 w 146"/>
                <a:gd name="T29" fmla="*/ 19 h 91"/>
                <a:gd name="T30" fmla="*/ 146 w 146"/>
                <a:gd name="T31" fmla="*/ 26 h 91"/>
                <a:gd name="T32" fmla="*/ 145 w 146"/>
                <a:gd name="T33" fmla="*/ 30 h 91"/>
                <a:gd name="T34" fmla="*/ 128 w 146"/>
                <a:gd name="T35" fmla="*/ 61 h 91"/>
                <a:gd name="T36" fmla="*/ 96 w 146"/>
                <a:gd name="T37" fmla="*/ 71 h 91"/>
                <a:gd name="T38" fmla="*/ 41 w 146"/>
                <a:gd name="T39" fmla="*/ 71 h 91"/>
                <a:gd name="T40" fmla="*/ 39 w 146"/>
                <a:gd name="T41" fmla="*/ 71 h 91"/>
                <a:gd name="T42" fmla="*/ 39 w 146"/>
                <a:gd name="T43" fmla="*/ 91 h 91"/>
                <a:gd name="T44" fmla="*/ 39 w 146"/>
                <a:gd name="T4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6" h="91">
                  <a:moveTo>
                    <a:pt x="39" y="91"/>
                  </a:moveTo>
                  <a:cubicBezTo>
                    <a:pt x="38" y="91"/>
                    <a:pt x="38" y="90"/>
                    <a:pt x="38" y="90"/>
                  </a:cubicBezTo>
                  <a:cubicBezTo>
                    <a:pt x="26" y="81"/>
                    <a:pt x="13" y="72"/>
                    <a:pt x="1" y="63"/>
                  </a:cubicBezTo>
                  <a:cubicBezTo>
                    <a:pt x="1" y="63"/>
                    <a:pt x="1" y="62"/>
                    <a:pt x="0" y="62"/>
                  </a:cubicBezTo>
                  <a:cubicBezTo>
                    <a:pt x="13" y="52"/>
                    <a:pt x="26" y="42"/>
                    <a:pt x="39" y="33"/>
                  </a:cubicBezTo>
                  <a:cubicBezTo>
                    <a:pt x="39" y="39"/>
                    <a:pt x="39" y="45"/>
                    <a:pt x="39" y="52"/>
                  </a:cubicBezTo>
                  <a:cubicBezTo>
                    <a:pt x="39" y="52"/>
                    <a:pt x="40" y="52"/>
                    <a:pt x="40" y="52"/>
                  </a:cubicBezTo>
                  <a:cubicBezTo>
                    <a:pt x="59" y="52"/>
                    <a:pt x="78" y="52"/>
                    <a:pt x="97" y="52"/>
                  </a:cubicBezTo>
                  <a:cubicBezTo>
                    <a:pt x="114" y="52"/>
                    <a:pt x="127" y="38"/>
                    <a:pt x="126" y="21"/>
                  </a:cubicBezTo>
                  <a:cubicBezTo>
                    <a:pt x="126" y="19"/>
                    <a:pt x="125" y="16"/>
                    <a:pt x="125" y="13"/>
                  </a:cubicBezTo>
                  <a:cubicBezTo>
                    <a:pt x="125" y="13"/>
                    <a:pt x="125" y="12"/>
                    <a:pt x="125" y="12"/>
                  </a:cubicBezTo>
                  <a:cubicBezTo>
                    <a:pt x="130" y="8"/>
                    <a:pt x="135" y="4"/>
                    <a:pt x="140" y="0"/>
                  </a:cubicBezTo>
                  <a:cubicBezTo>
                    <a:pt x="142" y="3"/>
                    <a:pt x="143" y="6"/>
                    <a:pt x="144" y="9"/>
                  </a:cubicBezTo>
                  <a:cubicBezTo>
                    <a:pt x="145" y="12"/>
                    <a:pt x="145" y="15"/>
                    <a:pt x="146" y="18"/>
                  </a:cubicBezTo>
                  <a:cubicBezTo>
                    <a:pt x="146" y="19"/>
                    <a:pt x="146" y="19"/>
                    <a:pt x="146" y="19"/>
                  </a:cubicBezTo>
                  <a:cubicBezTo>
                    <a:pt x="146" y="21"/>
                    <a:pt x="146" y="24"/>
                    <a:pt x="146" y="26"/>
                  </a:cubicBezTo>
                  <a:cubicBezTo>
                    <a:pt x="146" y="27"/>
                    <a:pt x="145" y="29"/>
                    <a:pt x="145" y="30"/>
                  </a:cubicBezTo>
                  <a:cubicBezTo>
                    <a:pt x="143" y="43"/>
                    <a:pt x="137" y="53"/>
                    <a:pt x="128" y="61"/>
                  </a:cubicBezTo>
                  <a:cubicBezTo>
                    <a:pt x="119" y="68"/>
                    <a:pt x="108" y="72"/>
                    <a:pt x="96" y="71"/>
                  </a:cubicBezTo>
                  <a:cubicBezTo>
                    <a:pt x="78" y="71"/>
                    <a:pt x="59" y="71"/>
                    <a:pt x="41" y="71"/>
                  </a:cubicBezTo>
                  <a:cubicBezTo>
                    <a:pt x="40" y="71"/>
                    <a:pt x="40" y="71"/>
                    <a:pt x="39" y="71"/>
                  </a:cubicBezTo>
                  <a:cubicBezTo>
                    <a:pt x="39" y="78"/>
                    <a:pt x="39" y="84"/>
                    <a:pt x="39" y="91"/>
                  </a:cubicBezTo>
                  <a:cubicBezTo>
                    <a:pt x="39" y="91"/>
                    <a:pt x="39" y="91"/>
                    <a:pt x="39" y="91"/>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1" name="Freeform 34"/>
            <p:cNvSpPr>
              <a:spLocks noEditPoints="1"/>
            </p:cNvSpPr>
            <p:nvPr>
              <p:custDataLst>
                <p:tags r:id="rId27"/>
              </p:custDataLst>
            </p:nvPr>
          </p:nvSpPr>
          <p:spPr bwMode="auto">
            <a:xfrm>
              <a:off x="7933009" y="1644983"/>
              <a:ext cx="866775" cy="866775"/>
            </a:xfrm>
            <a:custGeom>
              <a:avLst/>
              <a:gdLst>
                <a:gd name="T0" fmla="*/ 447 w 450"/>
                <a:gd name="T1" fmla="*/ 224 h 450"/>
                <a:gd name="T2" fmla="*/ 446 w 450"/>
                <a:gd name="T3" fmla="*/ 186 h 450"/>
                <a:gd name="T4" fmla="*/ 435 w 450"/>
                <a:gd name="T5" fmla="*/ 164 h 450"/>
                <a:gd name="T6" fmla="*/ 425 w 450"/>
                <a:gd name="T7" fmla="*/ 131 h 450"/>
                <a:gd name="T8" fmla="*/ 407 w 450"/>
                <a:gd name="T9" fmla="*/ 100 h 450"/>
                <a:gd name="T10" fmla="*/ 388 w 450"/>
                <a:gd name="T11" fmla="*/ 70 h 450"/>
                <a:gd name="T12" fmla="*/ 351 w 450"/>
                <a:gd name="T13" fmla="*/ 39 h 450"/>
                <a:gd name="T14" fmla="*/ 331 w 450"/>
                <a:gd name="T15" fmla="*/ 27 h 450"/>
                <a:gd name="T16" fmla="*/ 299 w 450"/>
                <a:gd name="T17" fmla="*/ 13 h 450"/>
                <a:gd name="T18" fmla="*/ 252 w 450"/>
                <a:gd name="T19" fmla="*/ 2 h 450"/>
                <a:gd name="T20" fmla="*/ 228 w 450"/>
                <a:gd name="T21" fmla="*/ 2 h 450"/>
                <a:gd name="T22" fmla="*/ 193 w 450"/>
                <a:gd name="T23" fmla="*/ 6 h 450"/>
                <a:gd name="T24" fmla="*/ 182 w 450"/>
                <a:gd name="T25" fmla="*/ 8 h 450"/>
                <a:gd name="T26" fmla="*/ 148 w 450"/>
                <a:gd name="T27" fmla="*/ 14 h 450"/>
                <a:gd name="T28" fmla="*/ 125 w 450"/>
                <a:gd name="T29" fmla="*/ 24 h 450"/>
                <a:gd name="T30" fmla="*/ 115 w 450"/>
                <a:gd name="T31" fmla="*/ 51 h 450"/>
                <a:gd name="T32" fmla="*/ 88 w 450"/>
                <a:gd name="T33" fmla="*/ 51 h 450"/>
                <a:gd name="T34" fmla="*/ 69 w 450"/>
                <a:gd name="T35" fmla="*/ 65 h 450"/>
                <a:gd name="T36" fmla="*/ 66 w 450"/>
                <a:gd name="T37" fmla="*/ 92 h 450"/>
                <a:gd name="T38" fmla="*/ 40 w 450"/>
                <a:gd name="T39" fmla="*/ 100 h 450"/>
                <a:gd name="T40" fmla="*/ 28 w 450"/>
                <a:gd name="T41" fmla="*/ 120 h 450"/>
                <a:gd name="T42" fmla="*/ 32 w 450"/>
                <a:gd name="T43" fmla="*/ 147 h 450"/>
                <a:gd name="T44" fmla="*/ 12 w 450"/>
                <a:gd name="T45" fmla="*/ 164 h 450"/>
                <a:gd name="T46" fmla="*/ 3 w 450"/>
                <a:gd name="T47" fmla="*/ 185 h 450"/>
                <a:gd name="T48" fmla="*/ 17 w 450"/>
                <a:gd name="T49" fmla="*/ 209 h 450"/>
                <a:gd name="T50" fmla="*/ 2 w 450"/>
                <a:gd name="T51" fmla="*/ 231 h 450"/>
                <a:gd name="T52" fmla="*/ 4 w 450"/>
                <a:gd name="T53" fmla="*/ 254 h 450"/>
                <a:gd name="T54" fmla="*/ 7 w 450"/>
                <a:gd name="T55" fmla="*/ 265 h 450"/>
                <a:gd name="T56" fmla="*/ 15 w 450"/>
                <a:gd name="T57" fmla="*/ 299 h 450"/>
                <a:gd name="T58" fmla="*/ 23 w 450"/>
                <a:gd name="T59" fmla="*/ 320 h 450"/>
                <a:gd name="T60" fmla="*/ 41 w 450"/>
                <a:gd name="T61" fmla="*/ 348 h 450"/>
                <a:gd name="T62" fmla="*/ 48 w 450"/>
                <a:gd name="T63" fmla="*/ 358 h 450"/>
                <a:gd name="T64" fmla="*/ 70 w 450"/>
                <a:gd name="T65" fmla="*/ 384 h 450"/>
                <a:gd name="T66" fmla="*/ 95 w 450"/>
                <a:gd name="T67" fmla="*/ 408 h 450"/>
                <a:gd name="T68" fmla="*/ 116 w 450"/>
                <a:gd name="T69" fmla="*/ 418 h 450"/>
                <a:gd name="T70" fmla="*/ 147 w 450"/>
                <a:gd name="T71" fmla="*/ 433 h 450"/>
                <a:gd name="T72" fmla="*/ 180 w 450"/>
                <a:gd name="T73" fmla="*/ 440 h 450"/>
                <a:gd name="T74" fmla="*/ 191 w 450"/>
                <a:gd name="T75" fmla="*/ 443 h 450"/>
                <a:gd name="T76" fmla="*/ 226 w 450"/>
                <a:gd name="T77" fmla="*/ 449 h 450"/>
                <a:gd name="T78" fmla="*/ 250 w 450"/>
                <a:gd name="T79" fmla="*/ 448 h 450"/>
                <a:gd name="T80" fmla="*/ 295 w 450"/>
                <a:gd name="T81" fmla="*/ 438 h 450"/>
                <a:gd name="T82" fmla="*/ 325 w 450"/>
                <a:gd name="T83" fmla="*/ 421 h 450"/>
                <a:gd name="T84" fmla="*/ 354 w 450"/>
                <a:gd name="T85" fmla="*/ 384 h 450"/>
                <a:gd name="T86" fmla="*/ 381 w 450"/>
                <a:gd name="T87" fmla="*/ 380 h 450"/>
                <a:gd name="T88" fmla="*/ 406 w 450"/>
                <a:gd name="T89" fmla="*/ 355 h 450"/>
                <a:gd name="T90" fmla="*/ 425 w 450"/>
                <a:gd name="T91" fmla="*/ 325 h 450"/>
                <a:gd name="T92" fmla="*/ 431 w 450"/>
                <a:gd name="T93" fmla="*/ 304 h 450"/>
                <a:gd name="T94" fmla="*/ 421 w 450"/>
                <a:gd name="T95" fmla="*/ 276 h 450"/>
                <a:gd name="T96" fmla="*/ 445 w 450"/>
                <a:gd name="T97" fmla="*/ 257 h 450"/>
                <a:gd name="T98" fmla="*/ 447 w 450"/>
                <a:gd name="T99" fmla="*/ 234 h 450"/>
                <a:gd name="T100" fmla="*/ 280 w 450"/>
                <a:gd name="T101" fmla="*/ 313 h 450"/>
                <a:gd name="T102" fmla="*/ 277 w 450"/>
                <a:gd name="T103" fmla="*/ 75 h 450"/>
                <a:gd name="T104" fmla="*/ 120 w 450"/>
                <a:gd name="T105" fmla="*/ 170 h 450"/>
                <a:gd name="T106" fmla="*/ 125 w 450"/>
                <a:gd name="T107" fmla="*/ 287 h 450"/>
                <a:gd name="T108" fmla="*/ 231 w 450"/>
                <a:gd name="T109" fmla="*/ 399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0" h="450">
                  <a:moveTo>
                    <a:pt x="447" y="234"/>
                  </a:moveTo>
                  <a:cubicBezTo>
                    <a:pt x="448" y="234"/>
                    <a:pt x="449" y="234"/>
                    <a:pt x="449" y="234"/>
                  </a:cubicBezTo>
                  <a:cubicBezTo>
                    <a:pt x="450" y="230"/>
                    <a:pt x="449" y="226"/>
                    <a:pt x="449" y="222"/>
                  </a:cubicBezTo>
                  <a:cubicBezTo>
                    <a:pt x="449" y="222"/>
                    <a:pt x="448" y="223"/>
                    <a:pt x="447" y="223"/>
                  </a:cubicBezTo>
                  <a:cubicBezTo>
                    <a:pt x="447" y="223"/>
                    <a:pt x="447" y="224"/>
                    <a:pt x="447" y="224"/>
                  </a:cubicBezTo>
                  <a:cubicBezTo>
                    <a:pt x="447" y="224"/>
                    <a:pt x="447" y="224"/>
                    <a:pt x="447" y="224"/>
                  </a:cubicBezTo>
                  <a:cubicBezTo>
                    <a:pt x="435" y="224"/>
                    <a:pt x="427" y="219"/>
                    <a:pt x="427" y="213"/>
                  </a:cubicBezTo>
                  <a:cubicBezTo>
                    <a:pt x="426" y="206"/>
                    <a:pt x="435" y="200"/>
                    <a:pt x="443" y="199"/>
                  </a:cubicBezTo>
                  <a:cubicBezTo>
                    <a:pt x="443" y="199"/>
                    <a:pt x="443" y="199"/>
                    <a:pt x="443" y="199"/>
                  </a:cubicBezTo>
                  <a:cubicBezTo>
                    <a:pt x="444" y="198"/>
                    <a:pt x="444" y="198"/>
                    <a:pt x="444" y="198"/>
                  </a:cubicBezTo>
                  <a:cubicBezTo>
                    <a:pt x="445" y="198"/>
                    <a:pt x="446" y="198"/>
                    <a:pt x="447" y="198"/>
                  </a:cubicBezTo>
                  <a:cubicBezTo>
                    <a:pt x="447" y="194"/>
                    <a:pt x="446" y="190"/>
                    <a:pt x="446" y="186"/>
                  </a:cubicBezTo>
                  <a:cubicBezTo>
                    <a:pt x="445" y="187"/>
                    <a:pt x="444" y="187"/>
                    <a:pt x="443" y="187"/>
                  </a:cubicBezTo>
                  <a:cubicBezTo>
                    <a:pt x="442" y="188"/>
                    <a:pt x="442" y="188"/>
                    <a:pt x="442" y="188"/>
                  </a:cubicBezTo>
                  <a:cubicBezTo>
                    <a:pt x="442" y="188"/>
                    <a:pt x="442" y="188"/>
                    <a:pt x="442" y="188"/>
                  </a:cubicBezTo>
                  <a:cubicBezTo>
                    <a:pt x="432" y="188"/>
                    <a:pt x="422" y="187"/>
                    <a:pt x="421" y="180"/>
                  </a:cubicBezTo>
                  <a:cubicBezTo>
                    <a:pt x="419" y="174"/>
                    <a:pt x="427" y="166"/>
                    <a:pt x="435" y="164"/>
                  </a:cubicBezTo>
                  <a:cubicBezTo>
                    <a:pt x="435" y="164"/>
                    <a:pt x="435" y="164"/>
                    <a:pt x="435" y="164"/>
                  </a:cubicBezTo>
                  <a:cubicBezTo>
                    <a:pt x="436" y="164"/>
                    <a:pt x="436" y="164"/>
                    <a:pt x="436" y="164"/>
                  </a:cubicBezTo>
                  <a:cubicBezTo>
                    <a:pt x="438" y="163"/>
                    <a:pt x="439" y="163"/>
                    <a:pt x="440" y="163"/>
                  </a:cubicBezTo>
                  <a:cubicBezTo>
                    <a:pt x="439" y="159"/>
                    <a:pt x="438" y="155"/>
                    <a:pt x="437" y="151"/>
                  </a:cubicBezTo>
                  <a:cubicBezTo>
                    <a:pt x="436" y="152"/>
                    <a:pt x="435" y="152"/>
                    <a:pt x="434" y="153"/>
                  </a:cubicBezTo>
                  <a:cubicBezTo>
                    <a:pt x="424" y="157"/>
                    <a:pt x="414" y="155"/>
                    <a:pt x="412" y="149"/>
                  </a:cubicBezTo>
                  <a:cubicBezTo>
                    <a:pt x="409" y="143"/>
                    <a:pt x="415" y="135"/>
                    <a:pt x="425" y="131"/>
                  </a:cubicBezTo>
                  <a:cubicBezTo>
                    <a:pt x="426" y="130"/>
                    <a:pt x="427" y="130"/>
                    <a:pt x="428" y="130"/>
                  </a:cubicBezTo>
                  <a:cubicBezTo>
                    <a:pt x="426" y="126"/>
                    <a:pt x="424" y="122"/>
                    <a:pt x="423" y="119"/>
                  </a:cubicBezTo>
                  <a:cubicBezTo>
                    <a:pt x="422" y="119"/>
                    <a:pt x="421" y="120"/>
                    <a:pt x="420" y="120"/>
                  </a:cubicBezTo>
                  <a:cubicBezTo>
                    <a:pt x="419" y="121"/>
                    <a:pt x="419" y="121"/>
                    <a:pt x="419" y="121"/>
                  </a:cubicBezTo>
                  <a:cubicBezTo>
                    <a:pt x="410" y="126"/>
                    <a:pt x="401" y="126"/>
                    <a:pt x="397" y="121"/>
                  </a:cubicBezTo>
                  <a:cubicBezTo>
                    <a:pt x="394" y="115"/>
                    <a:pt x="398" y="106"/>
                    <a:pt x="407" y="100"/>
                  </a:cubicBezTo>
                  <a:cubicBezTo>
                    <a:pt x="408" y="99"/>
                    <a:pt x="409" y="99"/>
                    <a:pt x="410" y="98"/>
                  </a:cubicBezTo>
                  <a:cubicBezTo>
                    <a:pt x="408" y="95"/>
                    <a:pt x="406" y="92"/>
                    <a:pt x="403" y="89"/>
                  </a:cubicBezTo>
                  <a:cubicBezTo>
                    <a:pt x="402" y="89"/>
                    <a:pt x="402" y="90"/>
                    <a:pt x="401" y="91"/>
                  </a:cubicBezTo>
                  <a:cubicBezTo>
                    <a:pt x="393" y="98"/>
                    <a:pt x="383" y="99"/>
                    <a:pt x="379" y="94"/>
                  </a:cubicBezTo>
                  <a:cubicBezTo>
                    <a:pt x="374" y="89"/>
                    <a:pt x="377" y="80"/>
                    <a:pt x="385" y="73"/>
                  </a:cubicBezTo>
                  <a:cubicBezTo>
                    <a:pt x="386" y="72"/>
                    <a:pt x="387" y="71"/>
                    <a:pt x="388" y="70"/>
                  </a:cubicBezTo>
                  <a:cubicBezTo>
                    <a:pt x="385" y="68"/>
                    <a:pt x="382" y="65"/>
                    <a:pt x="379" y="62"/>
                  </a:cubicBezTo>
                  <a:cubicBezTo>
                    <a:pt x="379" y="63"/>
                    <a:pt x="378" y="63"/>
                    <a:pt x="377" y="64"/>
                  </a:cubicBezTo>
                  <a:cubicBezTo>
                    <a:pt x="371" y="72"/>
                    <a:pt x="361" y="76"/>
                    <a:pt x="356" y="71"/>
                  </a:cubicBezTo>
                  <a:cubicBezTo>
                    <a:pt x="351" y="67"/>
                    <a:pt x="352" y="57"/>
                    <a:pt x="359" y="49"/>
                  </a:cubicBezTo>
                  <a:cubicBezTo>
                    <a:pt x="360" y="48"/>
                    <a:pt x="361" y="47"/>
                    <a:pt x="361" y="46"/>
                  </a:cubicBezTo>
                  <a:cubicBezTo>
                    <a:pt x="358" y="44"/>
                    <a:pt x="355" y="42"/>
                    <a:pt x="351" y="39"/>
                  </a:cubicBezTo>
                  <a:cubicBezTo>
                    <a:pt x="351" y="40"/>
                    <a:pt x="351" y="41"/>
                    <a:pt x="350" y="42"/>
                  </a:cubicBezTo>
                  <a:cubicBezTo>
                    <a:pt x="345" y="51"/>
                    <a:pt x="336" y="56"/>
                    <a:pt x="330" y="52"/>
                  </a:cubicBezTo>
                  <a:cubicBezTo>
                    <a:pt x="324" y="49"/>
                    <a:pt x="324" y="39"/>
                    <a:pt x="329" y="30"/>
                  </a:cubicBezTo>
                  <a:cubicBezTo>
                    <a:pt x="329" y="30"/>
                    <a:pt x="329" y="30"/>
                    <a:pt x="329" y="30"/>
                  </a:cubicBezTo>
                  <a:cubicBezTo>
                    <a:pt x="330" y="30"/>
                    <a:pt x="330" y="30"/>
                    <a:pt x="330" y="30"/>
                  </a:cubicBezTo>
                  <a:cubicBezTo>
                    <a:pt x="330" y="29"/>
                    <a:pt x="331" y="28"/>
                    <a:pt x="331" y="27"/>
                  </a:cubicBezTo>
                  <a:cubicBezTo>
                    <a:pt x="328" y="25"/>
                    <a:pt x="324" y="23"/>
                    <a:pt x="321" y="22"/>
                  </a:cubicBezTo>
                  <a:cubicBezTo>
                    <a:pt x="320" y="22"/>
                    <a:pt x="320" y="23"/>
                    <a:pt x="320" y="24"/>
                  </a:cubicBezTo>
                  <a:cubicBezTo>
                    <a:pt x="316" y="34"/>
                    <a:pt x="307" y="40"/>
                    <a:pt x="301" y="37"/>
                  </a:cubicBezTo>
                  <a:cubicBezTo>
                    <a:pt x="295" y="35"/>
                    <a:pt x="294" y="26"/>
                    <a:pt x="297" y="16"/>
                  </a:cubicBezTo>
                  <a:cubicBezTo>
                    <a:pt x="297" y="16"/>
                    <a:pt x="297" y="15"/>
                    <a:pt x="297" y="15"/>
                  </a:cubicBezTo>
                  <a:cubicBezTo>
                    <a:pt x="298" y="14"/>
                    <a:pt x="298" y="13"/>
                    <a:pt x="299" y="13"/>
                  </a:cubicBezTo>
                  <a:cubicBezTo>
                    <a:pt x="295" y="11"/>
                    <a:pt x="291" y="10"/>
                    <a:pt x="287" y="9"/>
                  </a:cubicBezTo>
                  <a:cubicBezTo>
                    <a:pt x="287" y="10"/>
                    <a:pt x="287" y="10"/>
                    <a:pt x="287" y="11"/>
                  </a:cubicBezTo>
                  <a:cubicBezTo>
                    <a:pt x="284" y="21"/>
                    <a:pt x="277" y="29"/>
                    <a:pt x="271" y="27"/>
                  </a:cubicBezTo>
                  <a:cubicBezTo>
                    <a:pt x="264" y="26"/>
                    <a:pt x="261" y="16"/>
                    <a:pt x="263" y="6"/>
                  </a:cubicBezTo>
                  <a:cubicBezTo>
                    <a:pt x="264" y="5"/>
                    <a:pt x="264" y="4"/>
                    <a:pt x="264" y="4"/>
                  </a:cubicBezTo>
                  <a:cubicBezTo>
                    <a:pt x="260" y="3"/>
                    <a:pt x="256" y="2"/>
                    <a:pt x="252" y="2"/>
                  </a:cubicBezTo>
                  <a:cubicBezTo>
                    <a:pt x="252" y="2"/>
                    <a:pt x="252" y="3"/>
                    <a:pt x="252" y="4"/>
                  </a:cubicBezTo>
                  <a:cubicBezTo>
                    <a:pt x="252" y="4"/>
                    <a:pt x="252" y="5"/>
                    <a:pt x="252" y="6"/>
                  </a:cubicBezTo>
                  <a:cubicBezTo>
                    <a:pt x="251" y="15"/>
                    <a:pt x="245" y="22"/>
                    <a:pt x="239" y="22"/>
                  </a:cubicBezTo>
                  <a:cubicBezTo>
                    <a:pt x="233" y="21"/>
                    <a:pt x="228" y="13"/>
                    <a:pt x="228" y="4"/>
                  </a:cubicBezTo>
                  <a:cubicBezTo>
                    <a:pt x="228" y="4"/>
                    <a:pt x="228" y="4"/>
                    <a:pt x="228" y="4"/>
                  </a:cubicBezTo>
                  <a:cubicBezTo>
                    <a:pt x="228" y="4"/>
                    <a:pt x="228" y="2"/>
                    <a:pt x="228" y="2"/>
                  </a:cubicBezTo>
                  <a:cubicBezTo>
                    <a:pt x="228" y="1"/>
                    <a:pt x="228" y="1"/>
                    <a:pt x="228" y="0"/>
                  </a:cubicBezTo>
                  <a:cubicBezTo>
                    <a:pt x="225" y="0"/>
                    <a:pt x="221" y="0"/>
                    <a:pt x="217" y="0"/>
                  </a:cubicBezTo>
                  <a:cubicBezTo>
                    <a:pt x="217" y="1"/>
                    <a:pt x="217" y="1"/>
                    <a:pt x="217" y="1"/>
                  </a:cubicBezTo>
                  <a:cubicBezTo>
                    <a:pt x="217" y="2"/>
                    <a:pt x="217" y="3"/>
                    <a:pt x="217" y="4"/>
                  </a:cubicBezTo>
                  <a:cubicBezTo>
                    <a:pt x="217" y="14"/>
                    <a:pt x="213" y="21"/>
                    <a:pt x="207" y="22"/>
                  </a:cubicBezTo>
                  <a:cubicBezTo>
                    <a:pt x="201" y="22"/>
                    <a:pt x="195" y="16"/>
                    <a:pt x="193" y="6"/>
                  </a:cubicBezTo>
                  <a:cubicBezTo>
                    <a:pt x="193" y="6"/>
                    <a:pt x="193" y="6"/>
                    <a:pt x="193" y="6"/>
                  </a:cubicBezTo>
                  <a:cubicBezTo>
                    <a:pt x="193" y="6"/>
                    <a:pt x="193" y="4"/>
                    <a:pt x="193" y="4"/>
                  </a:cubicBezTo>
                  <a:cubicBezTo>
                    <a:pt x="193" y="3"/>
                    <a:pt x="193" y="3"/>
                    <a:pt x="193" y="2"/>
                  </a:cubicBezTo>
                  <a:cubicBezTo>
                    <a:pt x="189" y="3"/>
                    <a:pt x="185" y="3"/>
                    <a:pt x="182" y="4"/>
                  </a:cubicBezTo>
                  <a:cubicBezTo>
                    <a:pt x="182" y="5"/>
                    <a:pt x="182" y="5"/>
                    <a:pt x="182" y="5"/>
                  </a:cubicBezTo>
                  <a:cubicBezTo>
                    <a:pt x="182" y="6"/>
                    <a:pt x="182" y="7"/>
                    <a:pt x="182" y="8"/>
                  </a:cubicBezTo>
                  <a:cubicBezTo>
                    <a:pt x="184" y="17"/>
                    <a:pt x="181" y="25"/>
                    <a:pt x="175" y="27"/>
                  </a:cubicBezTo>
                  <a:cubicBezTo>
                    <a:pt x="169" y="28"/>
                    <a:pt x="163" y="22"/>
                    <a:pt x="159" y="14"/>
                  </a:cubicBezTo>
                  <a:cubicBezTo>
                    <a:pt x="159" y="13"/>
                    <a:pt x="159" y="12"/>
                    <a:pt x="158" y="11"/>
                  </a:cubicBezTo>
                  <a:cubicBezTo>
                    <a:pt x="158" y="10"/>
                    <a:pt x="158" y="10"/>
                    <a:pt x="158" y="10"/>
                  </a:cubicBezTo>
                  <a:cubicBezTo>
                    <a:pt x="155" y="11"/>
                    <a:pt x="151" y="12"/>
                    <a:pt x="147" y="14"/>
                  </a:cubicBezTo>
                  <a:cubicBezTo>
                    <a:pt x="148" y="14"/>
                    <a:pt x="148" y="14"/>
                    <a:pt x="148" y="14"/>
                  </a:cubicBezTo>
                  <a:cubicBezTo>
                    <a:pt x="148" y="14"/>
                    <a:pt x="148" y="15"/>
                    <a:pt x="148" y="16"/>
                  </a:cubicBezTo>
                  <a:cubicBezTo>
                    <a:pt x="148" y="16"/>
                    <a:pt x="149" y="17"/>
                    <a:pt x="149" y="17"/>
                  </a:cubicBezTo>
                  <a:cubicBezTo>
                    <a:pt x="151" y="26"/>
                    <a:pt x="149" y="34"/>
                    <a:pt x="144" y="37"/>
                  </a:cubicBezTo>
                  <a:cubicBezTo>
                    <a:pt x="139" y="39"/>
                    <a:pt x="132" y="35"/>
                    <a:pt x="127" y="27"/>
                  </a:cubicBezTo>
                  <a:cubicBezTo>
                    <a:pt x="127" y="27"/>
                    <a:pt x="127" y="27"/>
                    <a:pt x="127" y="27"/>
                  </a:cubicBezTo>
                  <a:cubicBezTo>
                    <a:pt x="127" y="25"/>
                    <a:pt x="126" y="25"/>
                    <a:pt x="125" y="24"/>
                  </a:cubicBezTo>
                  <a:cubicBezTo>
                    <a:pt x="125" y="23"/>
                    <a:pt x="125" y="23"/>
                    <a:pt x="125" y="23"/>
                  </a:cubicBezTo>
                  <a:cubicBezTo>
                    <a:pt x="122" y="25"/>
                    <a:pt x="119" y="27"/>
                    <a:pt x="115" y="28"/>
                  </a:cubicBezTo>
                  <a:cubicBezTo>
                    <a:pt x="116" y="29"/>
                    <a:pt x="116" y="30"/>
                    <a:pt x="116" y="30"/>
                  </a:cubicBezTo>
                  <a:cubicBezTo>
                    <a:pt x="116" y="30"/>
                    <a:pt x="116" y="30"/>
                    <a:pt x="116" y="30"/>
                  </a:cubicBezTo>
                  <a:cubicBezTo>
                    <a:pt x="117" y="31"/>
                    <a:pt x="117" y="31"/>
                    <a:pt x="117" y="32"/>
                  </a:cubicBezTo>
                  <a:cubicBezTo>
                    <a:pt x="121" y="40"/>
                    <a:pt x="120" y="48"/>
                    <a:pt x="115" y="51"/>
                  </a:cubicBezTo>
                  <a:cubicBezTo>
                    <a:pt x="110" y="54"/>
                    <a:pt x="103" y="51"/>
                    <a:pt x="97" y="44"/>
                  </a:cubicBezTo>
                  <a:cubicBezTo>
                    <a:pt x="97" y="43"/>
                    <a:pt x="96" y="42"/>
                    <a:pt x="95" y="41"/>
                  </a:cubicBezTo>
                  <a:cubicBezTo>
                    <a:pt x="92" y="43"/>
                    <a:pt x="89" y="45"/>
                    <a:pt x="86" y="48"/>
                  </a:cubicBezTo>
                  <a:cubicBezTo>
                    <a:pt x="86" y="48"/>
                    <a:pt x="87" y="49"/>
                    <a:pt x="87" y="49"/>
                  </a:cubicBezTo>
                  <a:cubicBezTo>
                    <a:pt x="87" y="49"/>
                    <a:pt x="87" y="49"/>
                    <a:pt x="87" y="49"/>
                  </a:cubicBezTo>
                  <a:cubicBezTo>
                    <a:pt x="88" y="50"/>
                    <a:pt x="88" y="51"/>
                    <a:pt x="88" y="51"/>
                  </a:cubicBezTo>
                  <a:cubicBezTo>
                    <a:pt x="88" y="51"/>
                    <a:pt x="88" y="51"/>
                    <a:pt x="88" y="51"/>
                  </a:cubicBezTo>
                  <a:cubicBezTo>
                    <a:pt x="93" y="58"/>
                    <a:pt x="93" y="66"/>
                    <a:pt x="89" y="70"/>
                  </a:cubicBezTo>
                  <a:cubicBezTo>
                    <a:pt x="85" y="73"/>
                    <a:pt x="77" y="72"/>
                    <a:pt x="71" y="66"/>
                  </a:cubicBezTo>
                  <a:cubicBezTo>
                    <a:pt x="71" y="66"/>
                    <a:pt x="71" y="66"/>
                    <a:pt x="71" y="66"/>
                  </a:cubicBezTo>
                  <a:cubicBezTo>
                    <a:pt x="70" y="66"/>
                    <a:pt x="70" y="65"/>
                    <a:pt x="69" y="65"/>
                  </a:cubicBezTo>
                  <a:cubicBezTo>
                    <a:pt x="69" y="65"/>
                    <a:pt x="69" y="65"/>
                    <a:pt x="69" y="65"/>
                  </a:cubicBezTo>
                  <a:cubicBezTo>
                    <a:pt x="69" y="64"/>
                    <a:pt x="68" y="64"/>
                    <a:pt x="68" y="63"/>
                  </a:cubicBezTo>
                  <a:cubicBezTo>
                    <a:pt x="65" y="66"/>
                    <a:pt x="63" y="69"/>
                    <a:pt x="60" y="71"/>
                  </a:cubicBezTo>
                  <a:cubicBezTo>
                    <a:pt x="61" y="72"/>
                    <a:pt x="61" y="72"/>
                    <a:pt x="61" y="73"/>
                  </a:cubicBezTo>
                  <a:cubicBezTo>
                    <a:pt x="62" y="73"/>
                    <a:pt x="62" y="73"/>
                    <a:pt x="62" y="73"/>
                  </a:cubicBezTo>
                  <a:cubicBezTo>
                    <a:pt x="62" y="73"/>
                    <a:pt x="62" y="74"/>
                    <a:pt x="63" y="74"/>
                  </a:cubicBezTo>
                  <a:cubicBezTo>
                    <a:pt x="68" y="81"/>
                    <a:pt x="70" y="88"/>
                    <a:pt x="66" y="92"/>
                  </a:cubicBezTo>
                  <a:cubicBezTo>
                    <a:pt x="63" y="96"/>
                    <a:pt x="55" y="96"/>
                    <a:pt x="48" y="92"/>
                  </a:cubicBezTo>
                  <a:cubicBezTo>
                    <a:pt x="48" y="92"/>
                    <a:pt x="47" y="91"/>
                    <a:pt x="46" y="91"/>
                  </a:cubicBezTo>
                  <a:cubicBezTo>
                    <a:pt x="46" y="91"/>
                    <a:pt x="46" y="91"/>
                    <a:pt x="46" y="91"/>
                  </a:cubicBezTo>
                  <a:cubicBezTo>
                    <a:pt x="46" y="91"/>
                    <a:pt x="45" y="90"/>
                    <a:pt x="45" y="90"/>
                  </a:cubicBezTo>
                  <a:cubicBezTo>
                    <a:pt x="42" y="93"/>
                    <a:pt x="40" y="96"/>
                    <a:pt x="38" y="99"/>
                  </a:cubicBezTo>
                  <a:cubicBezTo>
                    <a:pt x="39" y="99"/>
                    <a:pt x="39" y="100"/>
                    <a:pt x="40" y="100"/>
                  </a:cubicBezTo>
                  <a:cubicBezTo>
                    <a:pt x="40" y="100"/>
                    <a:pt x="40" y="100"/>
                    <a:pt x="40" y="100"/>
                  </a:cubicBezTo>
                  <a:cubicBezTo>
                    <a:pt x="40" y="101"/>
                    <a:pt x="41" y="101"/>
                    <a:pt x="41" y="101"/>
                  </a:cubicBezTo>
                  <a:cubicBezTo>
                    <a:pt x="47" y="107"/>
                    <a:pt x="50" y="114"/>
                    <a:pt x="47" y="118"/>
                  </a:cubicBezTo>
                  <a:cubicBezTo>
                    <a:pt x="44" y="123"/>
                    <a:pt x="37" y="124"/>
                    <a:pt x="30" y="121"/>
                  </a:cubicBezTo>
                  <a:cubicBezTo>
                    <a:pt x="30" y="121"/>
                    <a:pt x="30" y="121"/>
                    <a:pt x="30" y="121"/>
                  </a:cubicBezTo>
                  <a:cubicBezTo>
                    <a:pt x="29" y="121"/>
                    <a:pt x="28" y="121"/>
                    <a:pt x="28" y="120"/>
                  </a:cubicBezTo>
                  <a:cubicBezTo>
                    <a:pt x="28" y="120"/>
                    <a:pt x="28" y="120"/>
                    <a:pt x="28" y="120"/>
                  </a:cubicBezTo>
                  <a:cubicBezTo>
                    <a:pt x="27" y="120"/>
                    <a:pt x="27" y="120"/>
                    <a:pt x="26" y="119"/>
                  </a:cubicBezTo>
                  <a:cubicBezTo>
                    <a:pt x="24" y="123"/>
                    <a:pt x="22" y="126"/>
                    <a:pt x="21" y="129"/>
                  </a:cubicBezTo>
                  <a:cubicBezTo>
                    <a:pt x="22" y="130"/>
                    <a:pt x="24" y="131"/>
                    <a:pt x="24" y="131"/>
                  </a:cubicBezTo>
                  <a:cubicBezTo>
                    <a:pt x="24" y="131"/>
                    <a:pt x="24" y="131"/>
                    <a:pt x="24" y="131"/>
                  </a:cubicBezTo>
                  <a:cubicBezTo>
                    <a:pt x="32" y="136"/>
                    <a:pt x="34" y="142"/>
                    <a:pt x="32" y="147"/>
                  </a:cubicBezTo>
                  <a:cubicBezTo>
                    <a:pt x="30" y="152"/>
                    <a:pt x="24" y="154"/>
                    <a:pt x="16" y="152"/>
                  </a:cubicBezTo>
                  <a:cubicBezTo>
                    <a:pt x="15" y="152"/>
                    <a:pt x="15" y="152"/>
                    <a:pt x="14" y="152"/>
                  </a:cubicBezTo>
                  <a:cubicBezTo>
                    <a:pt x="14" y="152"/>
                    <a:pt x="14" y="152"/>
                    <a:pt x="14" y="152"/>
                  </a:cubicBezTo>
                  <a:cubicBezTo>
                    <a:pt x="13" y="152"/>
                    <a:pt x="13" y="152"/>
                    <a:pt x="12" y="151"/>
                  </a:cubicBezTo>
                  <a:cubicBezTo>
                    <a:pt x="11" y="155"/>
                    <a:pt x="10" y="159"/>
                    <a:pt x="9" y="162"/>
                  </a:cubicBezTo>
                  <a:cubicBezTo>
                    <a:pt x="10" y="163"/>
                    <a:pt x="11" y="163"/>
                    <a:pt x="12" y="164"/>
                  </a:cubicBezTo>
                  <a:cubicBezTo>
                    <a:pt x="19" y="167"/>
                    <a:pt x="23" y="172"/>
                    <a:pt x="22" y="177"/>
                  </a:cubicBezTo>
                  <a:cubicBezTo>
                    <a:pt x="21" y="182"/>
                    <a:pt x="15" y="185"/>
                    <a:pt x="7" y="185"/>
                  </a:cubicBezTo>
                  <a:cubicBezTo>
                    <a:pt x="7" y="185"/>
                    <a:pt x="7" y="185"/>
                    <a:pt x="7" y="185"/>
                  </a:cubicBezTo>
                  <a:cubicBezTo>
                    <a:pt x="7" y="185"/>
                    <a:pt x="6" y="185"/>
                    <a:pt x="5" y="185"/>
                  </a:cubicBezTo>
                  <a:cubicBezTo>
                    <a:pt x="5" y="185"/>
                    <a:pt x="5" y="185"/>
                    <a:pt x="5" y="185"/>
                  </a:cubicBezTo>
                  <a:cubicBezTo>
                    <a:pt x="5" y="185"/>
                    <a:pt x="4" y="185"/>
                    <a:pt x="3" y="185"/>
                  </a:cubicBezTo>
                  <a:cubicBezTo>
                    <a:pt x="3" y="189"/>
                    <a:pt x="2" y="193"/>
                    <a:pt x="2" y="196"/>
                  </a:cubicBezTo>
                  <a:cubicBezTo>
                    <a:pt x="2" y="196"/>
                    <a:pt x="3" y="197"/>
                    <a:pt x="4" y="197"/>
                  </a:cubicBezTo>
                  <a:cubicBezTo>
                    <a:pt x="4" y="197"/>
                    <a:pt x="4" y="197"/>
                    <a:pt x="4" y="197"/>
                  </a:cubicBezTo>
                  <a:cubicBezTo>
                    <a:pt x="4" y="197"/>
                    <a:pt x="5" y="197"/>
                    <a:pt x="5" y="197"/>
                  </a:cubicBezTo>
                  <a:cubicBezTo>
                    <a:pt x="5" y="197"/>
                    <a:pt x="5" y="197"/>
                    <a:pt x="5" y="197"/>
                  </a:cubicBezTo>
                  <a:cubicBezTo>
                    <a:pt x="12" y="199"/>
                    <a:pt x="17" y="204"/>
                    <a:pt x="17" y="209"/>
                  </a:cubicBezTo>
                  <a:cubicBezTo>
                    <a:pt x="16" y="214"/>
                    <a:pt x="11" y="218"/>
                    <a:pt x="4" y="219"/>
                  </a:cubicBezTo>
                  <a:cubicBezTo>
                    <a:pt x="3" y="219"/>
                    <a:pt x="3" y="220"/>
                    <a:pt x="2" y="220"/>
                  </a:cubicBezTo>
                  <a:cubicBezTo>
                    <a:pt x="2" y="220"/>
                    <a:pt x="2" y="220"/>
                    <a:pt x="2" y="220"/>
                  </a:cubicBezTo>
                  <a:cubicBezTo>
                    <a:pt x="1" y="220"/>
                    <a:pt x="0" y="220"/>
                    <a:pt x="0" y="220"/>
                  </a:cubicBezTo>
                  <a:cubicBezTo>
                    <a:pt x="0" y="224"/>
                    <a:pt x="0" y="227"/>
                    <a:pt x="0" y="231"/>
                  </a:cubicBezTo>
                  <a:cubicBezTo>
                    <a:pt x="0" y="231"/>
                    <a:pt x="1" y="231"/>
                    <a:pt x="2" y="231"/>
                  </a:cubicBezTo>
                  <a:cubicBezTo>
                    <a:pt x="2" y="231"/>
                    <a:pt x="2" y="231"/>
                    <a:pt x="2" y="231"/>
                  </a:cubicBezTo>
                  <a:cubicBezTo>
                    <a:pt x="3" y="231"/>
                    <a:pt x="3" y="231"/>
                    <a:pt x="4" y="231"/>
                  </a:cubicBezTo>
                  <a:cubicBezTo>
                    <a:pt x="11" y="233"/>
                    <a:pt x="16" y="236"/>
                    <a:pt x="16" y="241"/>
                  </a:cubicBezTo>
                  <a:cubicBezTo>
                    <a:pt x="17" y="246"/>
                    <a:pt x="12" y="251"/>
                    <a:pt x="6" y="253"/>
                  </a:cubicBezTo>
                  <a:cubicBezTo>
                    <a:pt x="6" y="253"/>
                    <a:pt x="6" y="253"/>
                    <a:pt x="6" y="253"/>
                  </a:cubicBezTo>
                  <a:cubicBezTo>
                    <a:pt x="5" y="254"/>
                    <a:pt x="4" y="254"/>
                    <a:pt x="4" y="254"/>
                  </a:cubicBezTo>
                  <a:cubicBezTo>
                    <a:pt x="4" y="254"/>
                    <a:pt x="4" y="254"/>
                    <a:pt x="4" y="254"/>
                  </a:cubicBezTo>
                  <a:cubicBezTo>
                    <a:pt x="3" y="254"/>
                    <a:pt x="2" y="254"/>
                    <a:pt x="2" y="255"/>
                  </a:cubicBezTo>
                  <a:cubicBezTo>
                    <a:pt x="2" y="258"/>
                    <a:pt x="3" y="262"/>
                    <a:pt x="3" y="266"/>
                  </a:cubicBezTo>
                  <a:cubicBezTo>
                    <a:pt x="4" y="266"/>
                    <a:pt x="5" y="265"/>
                    <a:pt x="5" y="265"/>
                  </a:cubicBezTo>
                  <a:cubicBezTo>
                    <a:pt x="6" y="265"/>
                    <a:pt x="6" y="265"/>
                    <a:pt x="6" y="265"/>
                  </a:cubicBezTo>
                  <a:cubicBezTo>
                    <a:pt x="6" y="265"/>
                    <a:pt x="7" y="265"/>
                    <a:pt x="7" y="265"/>
                  </a:cubicBezTo>
                  <a:cubicBezTo>
                    <a:pt x="14" y="266"/>
                    <a:pt x="20" y="268"/>
                    <a:pt x="21" y="273"/>
                  </a:cubicBezTo>
                  <a:cubicBezTo>
                    <a:pt x="22" y="278"/>
                    <a:pt x="19" y="283"/>
                    <a:pt x="13" y="287"/>
                  </a:cubicBezTo>
                  <a:cubicBezTo>
                    <a:pt x="13" y="287"/>
                    <a:pt x="13" y="287"/>
                    <a:pt x="13" y="287"/>
                  </a:cubicBezTo>
                  <a:cubicBezTo>
                    <a:pt x="11" y="287"/>
                    <a:pt x="10" y="288"/>
                    <a:pt x="9" y="288"/>
                  </a:cubicBezTo>
                  <a:cubicBezTo>
                    <a:pt x="10" y="292"/>
                    <a:pt x="11" y="296"/>
                    <a:pt x="12" y="299"/>
                  </a:cubicBezTo>
                  <a:cubicBezTo>
                    <a:pt x="13" y="299"/>
                    <a:pt x="14" y="299"/>
                    <a:pt x="15" y="299"/>
                  </a:cubicBezTo>
                  <a:cubicBezTo>
                    <a:pt x="16" y="298"/>
                    <a:pt x="16" y="298"/>
                    <a:pt x="16" y="298"/>
                  </a:cubicBezTo>
                  <a:cubicBezTo>
                    <a:pt x="23" y="297"/>
                    <a:pt x="29" y="299"/>
                    <a:pt x="31" y="304"/>
                  </a:cubicBezTo>
                  <a:cubicBezTo>
                    <a:pt x="33" y="308"/>
                    <a:pt x="30" y="314"/>
                    <a:pt x="25" y="319"/>
                  </a:cubicBezTo>
                  <a:cubicBezTo>
                    <a:pt x="25" y="319"/>
                    <a:pt x="25" y="319"/>
                    <a:pt x="25" y="319"/>
                  </a:cubicBezTo>
                  <a:cubicBezTo>
                    <a:pt x="24" y="319"/>
                    <a:pt x="24" y="319"/>
                    <a:pt x="23" y="320"/>
                  </a:cubicBezTo>
                  <a:cubicBezTo>
                    <a:pt x="23" y="320"/>
                    <a:pt x="23" y="320"/>
                    <a:pt x="23" y="320"/>
                  </a:cubicBezTo>
                  <a:cubicBezTo>
                    <a:pt x="22" y="320"/>
                    <a:pt x="22" y="321"/>
                    <a:pt x="21" y="321"/>
                  </a:cubicBezTo>
                  <a:cubicBezTo>
                    <a:pt x="23" y="324"/>
                    <a:pt x="25" y="328"/>
                    <a:pt x="26" y="331"/>
                  </a:cubicBezTo>
                  <a:cubicBezTo>
                    <a:pt x="27" y="331"/>
                    <a:pt x="28" y="330"/>
                    <a:pt x="29" y="330"/>
                  </a:cubicBezTo>
                  <a:cubicBezTo>
                    <a:pt x="30" y="330"/>
                    <a:pt x="30" y="330"/>
                    <a:pt x="30" y="330"/>
                  </a:cubicBezTo>
                  <a:cubicBezTo>
                    <a:pt x="37" y="328"/>
                    <a:pt x="43" y="329"/>
                    <a:pt x="45" y="333"/>
                  </a:cubicBezTo>
                  <a:cubicBezTo>
                    <a:pt x="48" y="337"/>
                    <a:pt x="46" y="343"/>
                    <a:pt x="41" y="348"/>
                  </a:cubicBezTo>
                  <a:cubicBezTo>
                    <a:pt x="41" y="349"/>
                    <a:pt x="41" y="349"/>
                    <a:pt x="40" y="350"/>
                  </a:cubicBezTo>
                  <a:cubicBezTo>
                    <a:pt x="40" y="350"/>
                    <a:pt x="40" y="350"/>
                    <a:pt x="40" y="350"/>
                  </a:cubicBezTo>
                  <a:cubicBezTo>
                    <a:pt x="40" y="350"/>
                    <a:pt x="39" y="351"/>
                    <a:pt x="39" y="351"/>
                  </a:cubicBezTo>
                  <a:cubicBezTo>
                    <a:pt x="41" y="354"/>
                    <a:pt x="43" y="357"/>
                    <a:pt x="45" y="360"/>
                  </a:cubicBezTo>
                  <a:cubicBezTo>
                    <a:pt x="46" y="360"/>
                    <a:pt x="47" y="359"/>
                    <a:pt x="47" y="359"/>
                  </a:cubicBezTo>
                  <a:cubicBezTo>
                    <a:pt x="48" y="358"/>
                    <a:pt x="48" y="358"/>
                    <a:pt x="48" y="358"/>
                  </a:cubicBezTo>
                  <a:cubicBezTo>
                    <a:pt x="55" y="355"/>
                    <a:pt x="61" y="355"/>
                    <a:pt x="64" y="359"/>
                  </a:cubicBezTo>
                  <a:cubicBezTo>
                    <a:pt x="68" y="363"/>
                    <a:pt x="67" y="369"/>
                    <a:pt x="62" y="375"/>
                  </a:cubicBezTo>
                  <a:cubicBezTo>
                    <a:pt x="62" y="376"/>
                    <a:pt x="62" y="376"/>
                    <a:pt x="62" y="376"/>
                  </a:cubicBezTo>
                  <a:cubicBezTo>
                    <a:pt x="61" y="377"/>
                    <a:pt x="61" y="377"/>
                    <a:pt x="60" y="378"/>
                  </a:cubicBezTo>
                  <a:cubicBezTo>
                    <a:pt x="63" y="381"/>
                    <a:pt x="65" y="384"/>
                    <a:pt x="68" y="386"/>
                  </a:cubicBezTo>
                  <a:cubicBezTo>
                    <a:pt x="69" y="386"/>
                    <a:pt x="69" y="385"/>
                    <a:pt x="70" y="384"/>
                  </a:cubicBezTo>
                  <a:cubicBezTo>
                    <a:pt x="71" y="384"/>
                    <a:pt x="71" y="384"/>
                    <a:pt x="71" y="384"/>
                  </a:cubicBezTo>
                  <a:cubicBezTo>
                    <a:pt x="77" y="380"/>
                    <a:pt x="83" y="379"/>
                    <a:pt x="87" y="382"/>
                  </a:cubicBezTo>
                  <a:cubicBezTo>
                    <a:pt x="91" y="385"/>
                    <a:pt x="91" y="392"/>
                    <a:pt x="88" y="398"/>
                  </a:cubicBezTo>
                  <a:cubicBezTo>
                    <a:pt x="87" y="399"/>
                    <a:pt x="87" y="399"/>
                    <a:pt x="87" y="399"/>
                  </a:cubicBezTo>
                  <a:cubicBezTo>
                    <a:pt x="87" y="400"/>
                    <a:pt x="86" y="401"/>
                    <a:pt x="86" y="402"/>
                  </a:cubicBezTo>
                  <a:cubicBezTo>
                    <a:pt x="89" y="404"/>
                    <a:pt x="92" y="406"/>
                    <a:pt x="95" y="408"/>
                  </a:cubicBezTo>
                  <a:cubicBezTo>
                    <a:pt x="95" y="408"/>
                    <a:pt x="96" y="407"/>
                    <a:pt x="96" y="407"/>
                  </a:cubicBezTo>
                  <a:cubicBezTo>
                    <a:pt x="96" y="407"/>
                    <a:pt x="96" y="407"/>
                    <a:pt x="96" y="407"/>
                  </a:cubicBezTo>
                  <a:cubicBezTo>
                    <a:pt x="97" y="406"/>
                    <a:pt x="97" y="406"/>
                    <a:pt x="97" y="405"/>
                  </a:cubicBezTo>
                  <a:cubicBezTo>
                    <a:pt x="102" y="400"/>
                    <a:pt x="109" y="399"/>
                    <a:pt x="113" y="401"/>
                  </a:cubicBezTo>
                  <a:cubicBezTo>
                    <a:pt x="117" y="404"/>
                    <a:pt x="118" y="410"/>
                    <a:pt x="116" y="417"/>
                  </a:cubicBezTo>
                  <a:cubicBezTo>
                    <a:pt x="116" y="418"/>
                    <a:pt x="116" y="418"/>
                    <a:pt x="116" y="418"/>
                  </a:cubicBezTo>
                  <a:cubicBezTo>
                    <a:pt x="115" y="419"/>
                    <a:pt x="115" y="420"/>
                    <a:pt x="115" y="421"/>
                  </a:cubicBezTo>
                  <a:cubicBezTo>
                    <a:pt x="118" y="423"/>
                    <a:pt x="121" y="424"/>
                    <a:pt x="125" y="426"/>
                  </a:cubicBezTo>
                  <a:cubicBezTo>
                    <a:pt x="125" y="425"/>
                    <a:pt x="126" y="424"/>
                    <a:pt x="127" y="423"/>
                  </a:cubicBezTo>
                  <a:cubicBezTo>
                    <a:pt x="131" y="417"/>
                    <a:pt x="137" y="414"/>
                    <a:pt x="141" y="416"/>
                  </a:cubicBezTo>
                  <a:cubicBezTo>
                    <a:pt x="146" y="418"/>
                    <a:pt x="148" y="424"/>
                    <a:pt x="147" y="432"/>
                  </a:cubicBezTo>
                  <a:cubicBezTo>
                    <a:pt x="147" y="432"/>
                    <a:pt x="147" y="433"/>
                    <a:pt x="147" y="433"/>
                  </a:cubicBezTo>
                  <a:cubicBezTo>
                    <a:pt x="147" y="434"/>
                    <a:pt x="147" y="434"/>
                    <a:pt x="147" y="434"/>
                  </a:cubicBezTo>
                  <a:cubicBezTo>
                    <a:pt x="147" y="434"/>
                    <a:pt x="147" y="435"/>
                    <a:pt x="146" y="435"/>
                  </a:cubicBezTo>
                  <a:cubicBezTo>
                    <a:pt x="150" y="437"/>
                    <a:pt x="153" y="438"/>
                    <a:pt x="157" y="439"/>
                  </a:cubicBezTo>
                  <a:cubicBezTo>
                    <a:pt x="157" y="438"/>
                    <a:pt x="158" y="437"/>
                    <a:pt x="158" y="436"/>
                  </a:cubicBezTo>
                  <a:cubicBezTo>
                    <a:pt x="162" y="429"/>
                    <a:pt x="167" y="424"/>
                    <a:pt x="172" y="426"/>
                  </a:cubicBezTo>
                  <a:cubicBezTo>
                    <a:pt x="177" y="427"/>
                    <a:pt x="180" y="433"/>
                    <a:pt x="180" y="440"/>
                  </a:cubicBezTo>
                  <a:cubicBezTo>
                    <a:pt x="180" y="442"/>
                    <a:pt x="180" y="443"/>
                    <a:pt x="180" y="444"/>
                  </a:cubicBezTo>
                  <a:cubicBezTo>
                    <a:pt x="184" y="445"/>
                    <a:pt x="187" y="446"/>
                    <a:pt x="191" y="447"/>
                  </a:cubicBezTo>
                  <a:cubicBezTo>
                    <a:pt x="191" y="446"/>
                    <a:pt x="191" y="446"/>
                    <a:pt x="191" y="445"/>
                  </a:cubicBezTo>
                  <a:cubicBezTo>
                    <a:pt x="191" y="445"/>
                    <a:pt x="191" y="445"/>
                    <a:pt x="191" y="445"/>
                  </a:cubicBezTo>
                  <a:cubicBezTo>
                    <a:pt x="191" y="444"/>
                    <a:pt x="191" y="444"/>
                    <a:pt x="191" y="443"/>
                  </a:cubicBezTo>
                  <a:cubicBezTo>
                    <a:pt x="191" y="443"/>
                    <a:pt x="191" y="443"/>
                    <a:pt x="191" y="443"/>
                  </a:cubicBezTo>
                  <a:cubicBezTo>
                    <a:pt x="191" y="436"/>
                    <a:pt x="198" y="431"/>
                    <a:pt x="203" y="431"/>
                  </a:cubicBezTo>
                  <a:cubicBezTo>
                    <a:pt x="209" y="432"/>
                    <a:pt x="213" y="438"/>
                    <a:pt x="214" y="445"/>
                  </a:cubicBezTo>
                  <a:cubicBezTo>
                    <a:pt x="214" y="446"/>
                    <a:pt x="214" y="447"/>
                    <a:pt x="214" y="447"/>
                  </a:cubicBezTo>
                  <a:cubicBezTo>
                    <a:pt x="214" y="447"/>
                    <a:pt x="214" y="447"/>
                    <a:pt x="214" y="447"/>
                  </a:cubicBezTo>
                  <a:cubicBezTo>
                    <a:pt x="214" y="448"/>
                    <a:pt x="215" y="449"/>
                    <a:pt x="215" y="449"/>
                  </a:cubicBezTo>
                  <a:cubicBezTo>
                    <a:pt x="218" y="449"/>
                    <a:pt x="222" y="450"/>
                    <a:pt x="226" y="449"/>
                  </a:cubicBezTo>
                  <a:cubicBezTo>
                    <a:pt x="226" y="449"/>
                    <a:pt x="226" y="448"/>
                    <a:pt x="226" y="448"/>
                  </a:cubicBezTo>
                  <a:cubicBezTo>
                    <a:pt x="226" y="447"/>
                    <a:pt x="226" y="447"/>
                    <a:pt x="226" y="447"/>
                  </a:cubicBezTo>
                  <a:cubicBezTo>
                    <a:pt x="226" y="447"/>
                    <a:pt x="226" y="446"/>
                    <a:pt x="226" y="446"/>
                  </a:cubicBezTo>
                  <a:cubicBezTo>
                    <a:pt x="227" y="438"/>
                    <a:pt x="231" y="432"/>
                    <a:pt x="236" y="432"/>
                  </a:cubicBezTo>
                  <a:cubicBezTo>
                    <a:pt x="241" y="431"/>
                    <a:pt x="247" y="437"/>
                    <a:pt x="249" y="444"/>
                  </a:cubicBezTo>
                  <a:cubicBezTo>
                    <a:pt x="249" y="446"/>
                    <a:pt x="249" y="447"/>
                    <a:pt x="250" y="448"/>
                  </a:cubicBezTo>
                  <a:cubicBezTo>
                    <a:pt x="253" y="448"/>
                    <a:pt x="257" y="447"/>
                    <a:pt x="261" y="447"/>
                  </a:cubicBezTo>
                  <a:cubicBezTo>
                    <a:pt x="260" y="445"/>
                    <a:pt x="260" y="444"/>
                    <a:pt x="260" y="443"/>
                  </a:cubicBezTo>
                  <a:cubicBezTo>
                    <a:pt x="260" y="435"/>
                    <a:pt x="263" y="428"/>
                    <a:pt x="268" y="427"/>
                  </a:cubicBezTo>
                  <a:cubicBezTo>
                    <a:pt x="273" y="425"/>
                    <a:pt x="279" y="430"/>
                    <a:pt x="283" y="438"/>
                  </a:cubicBezTo>
                  <a:cubicBezTo>
                    <a:pt x="283" y="439"/>
                    <a:pt x="284" y="440"/>
                    <a:pt x="284" y="441"/>
                  </a:cubicBezTo>
                  <a:cubicBezTo>
                    <a:pt x="288" y="441"/>
                    <a:pt x="291" y="439"/>
                    <a:pt x="295" y="438"/>
                  </a:cubicBezTo>
                  <a:cubicBezTo>
                    <a:pt x="294" y="437"/>
                    <a:pt x="294" y="436"/>
                    <a:pt x="294" y="435"/>
                  </a:cubicBezTo>
                  <a:cubicBezTo>
                    <a:pt x="292" y="427"/>
                    <a:pt x="294" y="419"/>
                    <a:pt x="299" y="417"/>
                  </a:cubicBezTo>
                  <a:cubicBezTo>
                    <a:pt x="304" y="415"/>
                    <a:pt x="311" y="419"/>
                    <a:pt x="315" y="426"/>
                  </a:cubicBezTo>
                  <a:cubicBezTo>
                    <a:pt x="316" y="427"/>
                    <a:pt x="316" y="428"/>
                    <a:pt x="317" y="430"/>
                  </a:cubicBezTo>
                  <a:cubicBezTo>
                    <a:pt x="320" y="428"/>
                    <a:pt x="324" y="426"/>
                    <a:pt x="327" y="425"/>
                  </a:cubicBezTo>
                  <a:cubicBezTo>
                    <a:pt x="327" y="423"/>
                    <a:pt x="326" y="422"/>
                    <a:pt x="325" y="421"/>
                  </a:cubicBezTo>
                  <a:cubicBezTo>
                    <a:pt x="322" y="413"/>
                    <a:pt x="323" y="406"/>
                    <a:pt x="327" y="403"/>
                  </a:cubicBezTo>
                  <a:cubicBezTo>
                    <a:pt x="332" y="400"/>
                    <a:pt x="340" y="403"/>
                    <a:pt x="346" y="409"/>
                  </a:cubicBezTo>
                  <a:cubicBezTo>
                    <a:pt x="346" y="410"/>
                    <a:pt x="347" y="411"/>
                    <a:pt x="348" y="413"/>
                  </a:cubicBezTo>
                  <a:cubicBezTo>
                    <a:pt x="351" y="410"/>
                    <a:pt x="354" y="408"/>
                    <a:pt x="357" y="406"/>
                  </a:cubicBezTo>
                  <a:cubicBezTo>
                    <a:pt x="356" y="405"/>
                    <a:pt x="356" y="404"/>
                    <a:pt x="355" y="403"/>
                  </a:cubicBezTo>
                  <a:cubicBezTo>
                    <a:pt x="350" y="396"/>
                    <a:pt x="349" y="388"/>
                    <a:pt x="354" y="384"/>
                  </a:cubicBezTo>
                  <a:cubicBezTo>
                    <a:pt x="358" y="380"/>
                    <a:pt x="366" y="382"/>
                    <a:pt x="373" y="388"/>
                  </a:cubicBezTo>
                  <a:cubicBezTo>
                    <a:pt x="374" y="389"/>
                    <a:pt x="375" y="390"/>
                    <a:pt x="375" y="390"/>
                  </a:cubicBezTo>
                  <a:cubicBezTo>
                    <a:pt x="376" y="391"/>
                    <a:pt x="376" y="391"/>
                    <a:pt x="376" y="391"/>
                  </a:cubicBezTo>
                  <a:cubicBezTo>
                    <a:pt x="379" y="388"/>
                    <a:pt x="381" y="386"/>
                    <a:pt x="384" y="383"/>
                  </a:cubicBezTo>
                  <a:cubicBezTo>
                    <a:pt x="384" y="383"/>
                    <a:pt x="384" y="383"/>
                    <a:pt x="384" y="383"/>
                  </a:cubicBezTo>
                  <a:cubicBezTo>
                    <a:pt x="383" y="382"/>
                    <a:pt x="382" y="381"/>
                    <a:pt x="381" y="380"/>
                  </a:cubicBezTo>
                  <a:cubicBezTo>
                    <a:pt x="375" y="374"/>
                    <a:pt x="373" y="366"/>
                    <a:pt x="377" y="361"/>
                  </a:cubicBezTo>
                  <a:cubicBezTo>
                    <a:pt x="381" y="357"/>
                    <a:pt x="389" y="357"/>
                    <a:pt x="397" y="363"/>
                  </a:cubicBezTo>
                  <a:cubicBezTo>
                    <a:pt x="398" y="363"/>
                    <a:pt x="398" y="364"/>
                    <a:pt x="399" y="364"/>
                  </a:cubicBezTo>
                  <a:cubicBezTo>
                    <a:pt x="400" y="365"/>
                    <a:pt x="400" y="365"/>
                    <a:pt x="400" y="365"/>
                  </a:cubicBezTo>
                  <a:cubicBezTo>
                    <a:pt x="402" y="362"/>
                    <a:pt x="405" y="359"/>
                    <a:pt x="407" y="356"/>
                  </a:cubicBezTo>
                  <a:cubicBezTo>
                    <a:pt x="406" y="355"/>
                    <a:pt x="406" y="355"/>
                    <a:pt x="406" y="355"/>
                  </a:cubicBezTo>
                  <a:cubicBezTo>
                    <a:pt x="405" y="355"/>
                    <a:pt x="405" y="354"/>
                    <a:pt x="404" y="354"/>
                  </a:cubicBezTo>
                  <a:cubicBezTo>
                    <a:pt x="396" y="348"/>
                    <a:pt x="393" y="340"/>
                    <a:pt x="396" y="335"/>
                  </a:cubicBezTo>
                  <a:cubicBezTo>
                    <a:pt x="399" y="330"/>
                    <a:pt x="408" y="329"/>
                    <a:pt x="417" y="334"/>
                  </a:cubicBezTo>
                  <a:cubicBezTo>
                    <a:pt x="417" y="334"/>
                    <a:pt x="418" y="334"/>
                    <a:pt x="419" y="335"/>
                  </a:cubicBezTo>
                  <a:cubicBezTo>
                    <a:pt x="419" y="335"/>
                    <a:pt x="419" y="335"/>
                    <a:pt x="420" y="336"/>
                  </a:cubicBezTo>
                  <a:cubicBezTo>
                    <a:pt x="422" y="332"/>
                    <a:pt x="424" y="329"/>
                    <a:pt x="425" y="325"/>
                  </a:cubicBezTo>
                  <a:cubicBezTo>
                    <a:pt x="425" y="325"/>
                    <a:pt x="425" y="325"/>
                    <a:pt x="425" y="325"/>
                  </a:cubicBezTo>
                  <a:cubicBezTo>
                    <a:pt x="424" y="325"/>
                    <a:pt x="423" y="324"/>
                    <a:pt x="423" y="324"/>
                  </a:cubicBezTo>
                  <a:cubicBezTo>
                    <a:pt x="423" y="324"/>
                    <a:pt x="423" y="324"/>
                    <a:pt x="423" y="324"/>
                  </a:cubicBezTo>
                  <a:cubicBezTo>
                    <a:pt x="413" y="320"/>
                    <a:pt x="409" y="313"/>
                    <a:pt x="411" y="308"/>
                  </a:cubicBezTo>
                  <a:cubicBezTo>
                    <a:pt x="413" y="302"/>
                    <a:pt x="422" y="296"/>
                    <a:pt x="432" y="304"/>
                  </a:cubicBezTo>
                  <a:cubicBezTo>
                    <a:pt x="431" y="304"/>
                    <a:pt x="431" y="304"/>
                    <a:pt x="431" y="304"/>
                  </a:cubicBezTo>
                  <a:cubicBezTo>
                    <a:pt x="432" y="304"/>
                    <a:pt x="433" y="303"/>
                    <a:pt x="433" y="304"/>
                  </a:cubicBezTo>
                  <a:cubicBezTo>
                    <a:pt x="434" y="304"/>
                    <a:pt x="434" y="304"/>
                    <a:pt x="435" y="304"/>
                  </a:cubicBezTo>
                  <a:cubicBezTo>
                    <a:pt x="436" y="300"/>
                    <a:pt x="438" y="296"/>
                    <a:pt x="439" y="293"/>
                  </a:cubicBezTo>
                  <a:cubicBezTo>
                    <a:pt x="438" y="293"/>
                    <a:pt x="438" y="292"/>
                    <a:pt x="437" y="292"/>
                  </a:cubicBezTo>
                  <a:cubicBezTo>
                    <a:pt x="436" y="292"/>
                    <a:pt x="436" y="292"/>
                    <a:pt x="435" y="292"/>
                  </a:cubicBezTo>
                  <a:cubicBezTo>
                    <a:pt x="426" y="289"/>
                    <a:pt x="420" y="282"/>
                    <a:pt x="421" y="276"/>
                  </a:cubicBezTo>
                  <a:cubicBezTo>
                    <a:pt x="423" y="270"/>
                    <a:pt x="432" y="267"/>
                    <a:pt x="442" y="268"/>
                  </a:cubicBezTo>
                  <a:cubicBezTo>
                    <a:pt x="442" y="268"/>
                    <a:pt x="442" y="268"/>
                    <a:pt x="442" y="268"/>
                  </a:cubicBezTo>
                  <a:cubicBezTo>
                    <a:pt x="442" y="268"/>
                    <a:pt x="442" y="269"/>
                    <a:pt x="443" y="269"/>
                  </a:cubicBezTo>
                  <a:cubicBezTo>
                    <a:pt x="444" y="269"/>
                    <a:pt x="444" y="269"/>
                    <a:pt x="445" y="269"/>
                  </a:cubicBezTo>
                  <a:cubicBezTo>
                    <a:pt x="446" y="265"/>
                    <a:pt x="446" y="261"/>
                    <a:pt x="447" y="258"/>
                  </a:cubicBezTo>
                  <a:cubicBezTo>
                    <a:pt x="446" y="258"/>
                    <a:pt x="445" y="257"/>
                    <a:pt x="445" y="257"/>
                  </a:cubicBezTo>
                  <a:cubicBezTo>
                    <a:pt x="444" y="257"/>
                    <a:pt x="443" y="256"/>
                    <a:pt x="443" y="256"/>
                  </a:cubicBezTo>
                  <a:cubicBezTo>
                    <a:pt x="443" y="256"/>
                    <a:pt x="443" y="256"/>
                    <a:pt x="443" y="256"/>
                  </a:cubicBezTo>
                  <a:cubicBezTo>
                    <a:pt x="433" y="256"/>
                    <a:pt x="427" y="250"/>
                    <a:pt x="427" y="244"/>
                  </a:cubicBezTo>
                  <a:cubicBezTo>
                    <a:pt x="427" y="237"/>
                    <a:pt x="435" y="233"/>
                    <a:pt x="447" y="234"/>
                  </a:cubicBezTo>
                  <a:cubicBezTo>
                    <a:pt x="447" y="234"/>
                    <a:pt x="447" y="234"/>
                    <a:pt x="447" y="234"/>
                  </a:cubicBezTo>
                  <a:cubicBezTo>
                    <a:pt x="447" y="234"/>
                    <a:pt x="447" y="234"/>
                    <a:pt x="447" y="234"/>
                  </a:cubicBezTo>
                  <a:moveTo>
                    <a:pt x="319" y="97"/>
                  </a:moveTo>
                  <a:cubicBezTo>
                    <a:pt x="333" y="88"/>
                    <a:pt x="355" y="106"/>
                    <a:pt x="372" y="132"/>
                  </a:cubicBezTo>
                  <a:cubicBezTo>
                    <a:pt x="388" y="159"/>
                    <a:pt x="395" y="187"/>
                    <a:pt x="381" y="196"/>
                  </a:cubicBezTo>
                  <a:cubicBezTo>
                    <a:pt x="369" y="203"/>
                    <a:pt x="340" y="187"/>
                    <a:pt x="324" y="162"/>
                  </a:cubicBezTo>
                  <a:cubicBezTo>
                    <a:pt x="309" y="138"/>
                    <a:pt x="307" y="104"/>
                    <a:pt x="319" y="97"/>
                  </a:cubicBezTo>
                  <a:moveTo>
                    <a:pt x="280" y="313"/>
                  </a:moveTo>
                  <a:cubicBezTo>
                    <a:pt x="231" y="344"/>
                    <a:pt x="167" y="329"/>
                    <a:pt x="136" y="280"/>
                  </a:cubicBezTo>
                  <a:cubicBezTo>
                    <a:pt x="106" y="231"/>
                    <a:pt x="120" y="167"/>
                    <a:pt x="169" y="137"/>
                  </a:cubicBezTo>
                  <a:cubicBezTo>
                    <a:pt x="218" y="106"/>
                    <a:pt x="282" y="121"/>
                    <a:pt x="313" y="169"/>
                  </a:cubicBezTo>
                  <a:cubicBezTo>
                    <a:pt x="343" y="218"/>
                    <a:pt x="329" y="283"/>
                    <a:pt x="280" y="313"/>
                  </a:cubicBezTo>
                  <a:moveTo>
                    <a:pt x="218" y="51"/>
                  </a:moveTo>
                  <a:cubicBezTo>
                    <a:pt x="249" y="50"/>
                    <a:pt x="277" y="58"/>
                    <a:pt x="277" y="75"/>
                  </a:cubicBezTo>
                  <a:cubicBezTo>
                    <a:pt x="278" y="89"/>
                    <a:pt x="249" y="106"/>
                    <a:pt x="220" y="107"/>
                  </a:cubicBezTo>
                  <a:cubicBezTo>
                    <a:pt x="191" y="108"/>
                    <a:pt x="161" y="93"/>
                    <a:pt x="161" y="79"/>
                  </a:cubicBezTo>
                  <a:cubicBezTo>
                    <a:pt x="160" y="62"/>
                    <a:pt x="187" y="52"/>
                    <a:pt x="218" y="51"/>
                  </a:cubicBezTo>
                  <a:moveTo>
                    <a:pt x="71" y="144"/>
                  </a:moveTo>
                  <a:cubicBezTo>
                    <a:pt x="85" y="116"/>
                    <a:pt x="106" y="96"/>
                    <a:pt x="121" y="104"/>
                  </a:cubicBezTo>
                  <a:cubicBezTo>
                    <a:pt x="133" y="110"/>
                    <a:pt x="134" y="144"/>
                    <a:pt x="120" y="170"/>
                  </a:cubicBezTo>
                  <a:cubicBezTo>
                    <a:pt x="107" y="195"/>
                    <a:pt x="79" y="214"/>
                    <a:pt x="66" y="207"/>
                  </a:cubicBezTo>
                  <a:cubicBezTo>
                    <a:pt x="51" y="199"/>
                    <a:pt x="56" y="171"/>
                    <a:pt x="71" y="144"/>
                  </a:cubicBezTo>
                  <a:moveTo>
                    <a:pt x="130" y="353"/>
                  </a:moveTo>
                  <a:cubicBezTo>
                    <a:pt x="116" y="362"/>
                    <a:pt x="94" y="343"/>
                    <a:pt x="77" y="317"/>
                  </a:cubicBezTo>
                  <a:cubicBezTo>
                    <a:pt x="61" y="291"/>
                    <a:pt x="54" y="263"/>
                    <a:pt x="68" y="254"/>
                  </a:cubicBezTo>
                  <a:cubicBezTo>
                    <a:pt x="80" y="247"/>
                    <a:pt x="109" y="263"/>
                    <a:pt x="125" y="287"/>
                  </a:cubicBezTo>
                  <a:cubicBezTo>
                    <a:pt x="140" y="312"/>
                    <a:pt x="142" y="346"/>
                    <a:pt x="130" y="353"/>
                  </a:cubicBezTo>
                  <a:moveTo>
                    <a:pt x="231" y="399"/>
                  </a:moveTo>
                  <a:cubicBezTo>
                    <a:pt x="200" y="400"/>
                    <a:pt x="172" y="392"/>
                    <a:pt x="172" y="375"/>
                  </a:cubicBezTo>
                  <a:cubicBezTo>
                    <a:pt x="171" y="361"/>
                    <a:pt x="200" y="344"/>
                    <a:pt x="229" y="343"/>
                  </a:cubicBezTo>
                  <a:cubicBezTo>
                    <a:pt x="258" y="342"/>
                    <a:pt x="288" y="357"/>
                    <a:pt x="288" y="371"/>
                  </a:cubicBezTo>
                  <a:cubicBezTo>
                    <a:pt x="289" y="387"/>
                    <a:pt x="262" y="397"/>
                    <a:pt x="231" y="399"/>
                  </a:cubicBezTo>
                  <a:moveTo>
                    <a:pt x="378" y="306"/>
                  </a:moveTo>
                  <a:cubicBezTo>
                    <a:pt x="364" y="334"/>
                    <a:pt x="343" y="354"/>
                    <a:pt x="328" y="346"/>
                  </a:cubicBezTo>
                  <a:cubicBezTo>
                    <a:pt x="316" y="339"/>
                    <a:pt x="315" y="306"/>
                    <a:pt x="329" y="280"/>
                  </a:cubicBezTo>
                  <a:cubicBezTo>
                    <a:pt x="342" y="254"/>
                    <a:pt x="370" y="236"/>
                    <a:pt x="383" y="243"/>
                  </a:cubicBezTo>
                  <a:cubicBezTo>
                    <a:pt x="398" y="250"/>
                    <a:pt x="393" y="279"/>
                    <a:pt x="378" y="306"/>
                  </a:cubicBezTo>
                </a:path>
              </a:pathLst>
            </a:custGeom>
            <a:solidFill>
              <a:schemeClr val="accent1"/>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2" name="Freeform 35"/>
            <p:cNvSpPr>
              <a:spLocks noEditPoints="1"/>
            </p:cNvSpPr>
            <p:nvPr>
              <p:custDataLst>
                <p:tags r:id="rId28"/>
              </p:custDataLst>
            </p:nvPr>
          </p:nvSpPr>
          <p:spPr bwMode="auto">
            <a:xfrm>
              <a:off x="6932633" y="2390376"/>
              <a:ext cx="1191002" cy="1192631"/>
            </a:xfrm>
            <a:custGeom>
              <a:avLst/>
              <a:gdLst>
                <a:gd name="T0" fmla="*/ 207 w 618"/>
                <a:gd name="T1" fmla="*/ 17 h 619"/>
                <a:gd name="T2" fmla="*/ 187 w 618"/>
                <a:gd name="T3" fmla="*/ 58 h 619"/>
                <a:gd name="T4" fmla="*/ 140 w 618"/>
                <a:gd name="T5" fmla="*/ 72 h 619"/>
                <a:gd name="T6" fmla="*/ 105 w 618"/>
                <a:gd name="T7" fmla="*/ 77 h 619"/>
                <a:gd name="T8" fmla="*/ 60 w 618"/>
                <a:gd name="T9" fmla="*/ 126 h 619"/>
                <a:gd name="T10" fmla="*/ 67 w 618"/>
                <a:gd name="T11" fmla="*/ 170 h 619"/>
                <a:gd name="T12" fmla="*/ 13 w 618"/>
                <a:gd name="T13" fmla="*/ 220 h 619"/>
                <a:gd name="T14" fmla="*/ 30 w 618"/>
                <a:gd name="T15" fmla="*/ 291 h 619"/>
                <a:gd name="T16" fmla="*/ 0 w 618"/>
                <a:gd name="T17" fmla="*/ 324 h 619"/>
                <a:gd name="T18" fmla="*/ 10 w 618"/>
                <a:gd name="T19" fmla="*/ 390 h 619"/>
                <a:gd name="T20" fmla="*/ 49 w 618"/>
                <a:gd name="T21" fmla="*/ 413 h 619"/>
                <a:gd name="T22" fmla="*/ 55 w 618"/>
                <a:gd name="T23" fmla="*/ 485 h 619"/>
                <a:gd name="T24" fmla="*/ 121 w 618"/>
                <a:gd name="T25" fmla="*/ 516 h 619"/>
                <a:gd name="T26" fmla="*/ 128 w 618"/>
                <a:gd name="T27" fmla="*/ 561 h 619"/>
                <a:gd name="T28" fmla="*/ 186 w 618"/>
                <a:gd name="T29" fmla="*/ 594 h 619"/>
                <a:gd name="T30" fmla="*/ 228 w 618"/>
                <a:gd name="T31" fmla="*/ 577 h 619"/>
                <a:gd name="T32" fmla="*/ 288 w 618"/>
                <a:gd name="T33" fmla="*/ 618 h 619"/>
                <a:gd name="T34" fmla="*/ 307 w 618"/>
                <a:gd name="T35" fmla="*/ 602 h 619"/>
                <a:gd name="T36" fmla="*/ 368 w 618"/>
                <a:gd name="T37" fmla="*/ 614 h 619"/>
                <a:gd name="T38" fmla="*/ 393 w 618"/>
                <a:gd name="T39" fmla="*/ 577 h 619"/>
                <a:gd name="T40" fmla="*/ 455 w 618"/>
                <a:gd name="T41" fmla="*/ 583 h 619"/>
                <a:gd name="T42" fmla="*/ 468 w 618"/>
                <a:gd name="T43" fmla="*/ 540 h 619"/>
                <a:gd name="T44" fmla="*/ 538 w 618"/>
                <a:gd name="T45" fmla="*/ 519 h 619"/>
                <a:gd name="T46" fmla="*/ 553 w 618"/>
                <a:gd name="T47" fmla="*/ 448 h 619"/>
                <a:gd name="T48" fmla="*/ 595 w 618"/>
                <a:gd name="T49" fmla="*/ 430 h 619"/>
                <a:gd name="T50" fmla="*/ 576 w 618"/>
                <a:gd name="T51" fmla="*/ 395 h 619"/>
                <a:gd name="T52" fmla="*/ 616 w 618"/>
                <a:gd name="T53" fmla="*/ 354 h 619"/>
                <a:gd name="T54" fmla="*/ 589 w 618"/>
                <a:gd name="T55" fmla="*/ 286 h 619"/>
                <a:gd name="T56" fmla="*/ 614 w 618"/>
                <a:gd name="T57" fmla="*/ 249 h 619"/>
                <a:gd name="T58" fmla="*/ 570 w 618"/>
                <a:gd name="T59" fmla="*/ 205 h 619"/>
                <a:gd name="T60" fmla="*/ 582 w 618"/>
                <a:gd name="T61" fmla="*/ 162 h 619"/>
                <a:gd name="T62" fmla="*/ 544 w 618"/>
                <a:gd name="T63" fmla="*/ 107 h 619"/>
                <a:gd name="T64" fmla="*/ 499 w 618"/>
                <a:gd name="T65" fmla="*/ 103 h 619"/>
                <a:gd name="T66" fmla="*/ 466 w 618"/>
                <a:gd name="T67" fmla="*/ 77 h 619"/>
                <a:gd name="T68" fmla="*/ 452 w 618"/>
                <a:gd name="T69" fmla="*/ 34 h 619"/>
                <a:gd name="T70" fmla="*/ 390 w 618"/>
                <a:gd name="T71" fmla="*/ 10 h 619"/>
                <a:gd name="T72" fmla="*/ 350 w 618"/>
                <a:gd name="T73" fmla="*/ 32 h 619"/>
                <a:gd name="T74" fmla="*/ 285 w 618"/>
                <a:gd name="T75" fmla="*/ 1 h 619"/>
                <a:gd name="T76" fmla="*/ 225 w 618"/>
                <a:gd name="T77" fmla="*/ 42 h 619"/>
                <a:gd name="T78" fmla="*/ 188 w 618"/>
                <a:gd name="T79" fmla="*/ 286 h 619"/>
                <a:gd name="T80" fmla="*/ 228 w 618"/>
                <a:gd name="T81" fmla="*/ 335 h 619"/>
                <a:gd name="T82" fmla="*/ 334 w 618"/>
                <a:gd name="T83" fmla="*/ 390 h 619"/>
                <a:gd name="T84" fmla="*/ 223 w 618"/>
                <a:gd name="T85" fmla="*/ 399 h 619"/>
                <a:gd name="T86" fmla="*/ 82 w 618"/>
                <a:gd name="T87" fmla="*/ 398 h 619"/>
                <a:gd name="T88" fmla="*/ 323 w 618"/>
                <a:gd name="T89" fmla="*/ 552 h 619"/>
                <a:gd name="T90" fmla="*/ 534 w 618"/>
                <a:gd name="T91" fmla="*/ 402 h 619"/>
                <a:gd name="T92" fmla="*/ 437 w 618"/>
                <a:gd name="T93" fmla="*/ 291 h 619"/>
                <a:gd name="T94" fmla="*/ 541 w 618"/>
                <a:gd name="T95" fmla="*/ 237 h 619"/>
                <a:gd name="T96" fmla="*/ 295 w 618"/>
                <a:gd name="T97" fmla="*/ 186 h 619"/>
                <a:gd name="T98" fmla="*/ 441 w 618"/>
                <a:gd name="T99" fmla="*/ 10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8" h="619">
                  <a:moveTo>
                    <a:pt x="225" y="42"/>
                  </a:moveTo>
                  <a:cubicBezTo>
                    <a:pt x="225" y="42"/>
                    <a:pt x="225" y="42"/>
                    <a:pt x="225" y="42"/>
                  </a:cubicBezTo>
                  <a:cubicBezTo>
                    <a:pt x="207" y="17"/>
                    <a:pt x="207" y="17"/>
                    <a:pt x="207" y="17"/>
                  </a:cubicBezTo>
                  <a:cubicBezTo>
                    <a:pt x="195" y="22"/>
                    <a:pt x="195" y="22"/>
                    <a:pt x="195" y="22"/>
                  </a:cubicBezTo>
                  <a:cubicBezTo>
                    <a:pt x="183" y="27"/>
                    <a:pt x="183" y="27"/>
                    <a:pt x="183" y="27"/>
                  </a:cubicBezTo>
                  <a:cubicBezTo>
                    <a:pt x="187" y="58"/>
                    <a:pt x="187" y="58"/>
                    <a:pt x="187" y="58"/>
                  </a:cubicBezTo>
                  <a:cubicBezTo>
                    <a:pt x="174" y="64"/>
                    <a:pt x="162" y="71"/>
                    <a:pt x="150" y="79"/>
                  </a:cubicBezTo>
                  <a:cubicBezTo>
                    <a:pt x="140" y="72"/>
                    <a:pt x="140" y="72"/>
                    <a:pt x="140" y="72"/>
                  </a:cubicBezTo>
                  <a:cubicBezTo>
                    <a:pt x="140" y="72"/>
                    <a:pt x="140" y="72"/>
                    <a:pt x="140" y="72"/>
                  </a:cubicBezTo>
                  <a:cubicBezTo>
                    <a:pt x="125" y="60"/>
                    <a:pt x="125" y="60"/>
                    <a:pt x="125" y="60"/>
                  </a:cubicBezTo>
                  <a:cubicBezTo>
                    <a:pt x="115" y="68"/>
                    <a:pt x="115" y="68"/>
                    <a:pt x="115" y="68"/>
                  </a:cubicBezTo>
                  <a:cubicBezTo>
                    <a:pt x="105" y="77"/>
                    <a:pt x="105" y="77"/>
                    <a:pt x="105" y="77"/>
                  </a:cubicBezTo>
                  <a:cubicBezTo>
                    <a:pt x="118" y="105"/>
                    <a:pt x="118" y="105"/>
                    <a:pt x="118" y="105"/>
                  </a:cubicBezTo>
                  <a:cubicBezTo>
                    <a:pt x="108" y="115"/>
                    <a:pt x="98" y="125"/>
                    <a:pt x="89" y="137"/>
                  </a:cubicBezTo>
                  <a:cubicBezTo>
                    <a:pt x="60" y="126"/>
                    <a:pt x="60" y="126"/>
                    <a:pt x="60" y="126"/>
                  </a:cubicBezTo>
                  <a:cubicBezTo>
                    <a:pt x="53" y="137"/>
                    <a:pt x="53" y="137"/>
                    <a:pt x="53" y="137"/>
                  </a:cubicBezTo>
                  <a:cubicBezTo>
                    <a:pt x="45" y="147"/>
                    <a:pt x="45" y="147"/>
                    <a:pt x="45" y="147"/>
                  </a:cubicBezTo>
                  <a:cubicBezTo>
                    <a:pt x="67" y="170"/>
                    <a:pt x="67" y="170"/>
                    <a:pt x="67" y="170"/>
                  </a:cubicBezTo>
                  <a:cubicBezTo>
                    <a:pt x="59" y="183"/>
                    <a:pt x="53" y="196"/>
                    <a:pt x="48" y="209"/>
                  </a:cubicBezTo>
                  <a:cubicBezTo>
                    <a:pt x="17" y="207"/>
                    <a:pt x="17" y="207"/>
                    <a:pt x="17" y="207"/>
                  </a:cubicBezTo>
                  <a:cubicBezTo>
                    <a:pt x="13" y="220"/>
                    <a:pt x="13" y="220"/>
                    <a:pt x="13" y="220"/>
                  </a:cubicBezTo>
                  <a:cubicBezTo>
                    <a:pt x="9" y="232"/>
                    <a:pt x="9" y="232"/>
                    <a:pt x="9" y="232"/>
                  </a:cubicBezTo>
                  <a:cubicBezTo>
                    <a:pt x="36" y="248"/>
                    <a:pt x="36" y="248"/>
                    <a:pt x="36" y="248"/>
                  </a:cubicBezTo>
                  <a:cubicBezTo>
                    <a:pt x="33" y="262"/>
                    <a:pt x="31" y="276"/>
                    <a:pt x="30" y="291"/>
                  </a:cubicBezTo>
                  <a:cubicBezTo>
                    <a:pt x="0" y="298"/>
                    <a:pt x="0" y="298"/>
                    <a:pt x="0" y="298"/>
                  </a:cubicBezTo>
                  <a:cubicBezTo>
                    <a:pt x="0" y="311"/>
                    <a:pt x="0" y="311"/>
                    <a:pt x="0" y="311"/>
                  </a:cubicBezTo>
                  <a:cubicBezTo>
                    <a:pt x="0" y="324"/>
                    <a:pt x="0" y="324"/>
                    <a:pt x="0" y="324"/>
                  </a:cubicBezTo>
                  <a:cubicBezTo>
                    <a:pt x="30" y="331"/>
                    <a:pt x="30" y="331"/>
                    <a:pt x="30" y="331"/>
                  </a:cubicBezTo>
                  <a:cubicBezTo>
                    <a:pt x="31" y="346"/>
                    <a:pt x="34" y="360"/>
                    <a:pt x="37" y="374"/>
                  </a:cubicBezTo>
                  <a:cubicBezTo>
                    <a:pt x="10" y="390"/>
                    <a:pt x="10" y="390"/>
                    <a:pt x="10" y="390"/>
                  </a:cubicBezTo>
                  <a:cubicBezTo>
                    <a:pt x="14" y="403"/>
                    <a:pt x="14" y="403"/>
                    <a:pt x="14" y="403"/>
                  </a:cubicBezTo>
                  <a:cubicBezTo>
                    <a:pt x="18" y="415"/>
                    <a:pt x="18" y="415"/>
                    <a:pt x="18" y="415"/>
                  </a:cubicBezTo>
                  <a:cubicBezTo>
                    <a:pt x="49" y="413"/>
                    <a:pt x="49" y="413"/>
                    <a:pt x="49" y="413"/>
                  </a:cubicBezTo>
                  <a:cubicBezTo>
                    <a:pt x="55" y="426"/>
                    <a:pt x="61" y="439"/>
                    <a:pt x="68" y="452"/>
                  </a:cubicBezTo>
                  <a:cubicBezTo>
                    <a:pt x="47" y="475"/>
                    <a:pt x="47" y="475"/>
                    <a:pt x="47" y="475"/>
                  </a:cubicBezTo>
                  <a:cubicBezTo>
                    <a:pt x="55" y="485"/>
                    <a:pt x="55" y="485"/>
                    <a:pt x="55" y="485"/>
                  </a:cubicBezTo>
                  <a:cubicBezTo>
                    <a:pt x="62" y="496"/>
                    <a:pt x="62" y="496"/>
                    <a:pt x="62" y="496"/>
                  </a:cubicBezTo>
                  <a:cubicBezTo>
                    <a:pt x="91" y="485"/>
                    <a:pt x="91" y="485"/>
                    <a:pt x="91" y="485"/>
                  </a:cubicBezTo>
                  <a:cubicBezTo>
                    <a:pt x="100" y="496"/>
                    <a:pt x="110" y="507"/>
                    <a:pt x="121" y="516"/>
                  </a:cubicBezTo>
                  <a:cubicBezTo>
                    <a:pt x="108" y="545"/>
                    <a:pt x="108" y="545"/>
                    <a:pt x="108" y="545"/>
                  </a:cubicBezTo>
                  <a:cubicBezTo>
                    <a:pt x="118" y="553"/>
                    <a:pt x="118" y="553"/>
                    <a:pt x="118" y="553"/>
                  </a:cubicBezTo>
                  <a:cubicBezTo>
                    <a:pt x="128" y="561"/>
                    <a:pt x="128" y="561"/>
                    <a:pt x="128" y="561"/>
                  </a:cubicBezTo>
                  <a:cubicBezTo>
                    <a:pt x="153" y="542"/>
                    <a:pt x="153" y="542"/>
                    <a:pt x="153" y="542"/>
                  </a:cubicBezTo>
                  <a:cubicBezTo>
                    <a:pt x="165" y="550"/>
                    <a:pt x="177" y="557"/>
                    <a:pt x="190" y="563"/>
                  </a:cubicBezTo>
                  <a:cubicBezTo>
                    <a:pt x="186" y="594"/>
                    <a:pt x="186" y="594"/>
                    <a:pt x="186" y="594"/>
                  </a:cubicBezTo>
                  <a:cubicBezTo>
                    <a:pt x="198" y="598"/>
                    <a:pt x="198" y="598"/>
                    <a:pt x="198" y="598"/>
                  </a:cubicBezTo>
                  <a:cubicBezTo>
                    <a:pt x="210" y="603"/>
                    <a:pt x="210" y="603"/>
                    <a:pt x="210" y="603"/>
                  </a:cubicBezTo>
                  <a:cubicBezTo>
                    <a:pt x="228" y="577"/>
                    <a:pt x="228" y="577"/>
                    <a:pt x="228" y="577"/>
                  </a:cubicBezTo>
                  <a:cubicBezTo>
                    <a:pt x="242" y="582"/>
                    <a:pt x="256" y="585"/>
                    <a:pt x="270" y="587"/>
                  </a:cubicBezTo>
                  <a:cubicBezTo>
                    <a:pt x="275" y="618"/>
                    <a:pt x="275" y="618"/>
                    <a:pt x="275" y="618"/>
                  </a:cubicBezTo>
                  <a:cubicBezTo>
                    <a:pt x="288" y="618"/>
                    <a:pt x="288" y="618"/>
                    <a:pt x="288" y="618"/>
                  </a:cubicBezTo>
                  <a:cubicBezTo>
                    <a:pt x="301" y="619"/>
                    <a:pt x="301" y="619"/>
                    <a:pt x="301" y="619"/>
                  </a:cubicBezTo>
                  <a:cubicBezTo>
                    <a:pt x="307" y="602"/>
                    <a:pt x="307" y="602"/>
                    <a:pt x="307" y="602"/>
                  </a:cubicBezTo>
                  <a:cubicBezTo>
                    <a:pt x="307" y="602"/>
                    <a:pt x="307" y="602"/>
                    <a:pt x="307" y="602"/>
                  </a:cubicBezTo>
                  <a:cubicBezTo>
                    <a:pt x="311" y="590"/>
                    <a:pt x="311" y="590"/>
                    <a:pt x="311" y="590"/>
                  </a:cubicBezTo>
                  <a:cubicBezTo>
                    <a:pt x="325" y="590"/>
                    <a:pt x="339" y="588"/>
                    <a:pt x="354" y="586"/>
                  </a:cubicBezTo>
                  <a:cubicBezTo>
                    <a:pt x="368" y="614"/>
                    <a:pt x="368" y="614"/>
                    <a:pt x="368" y="614"/>
                  </a:cubicBezTo>
                  <a:cubicBezTo>
                    <a:pt x="380" y="611"/>
                    <a:pt x="380" y="611"/>
                    <a:pt x="380" y="611"/>
                  </a:cubicBezTo>
                  <a:cubicBezTo>
                    <a:pt x="393" y="608"/>
                    <a:pt x="393" y="608"/>
                    <a:pt x="393" y="608"/>
                  </a:cubicBezTo>
                  <a:cubicBezTo>
                    <a:pt x="393" y="577"/>
                    <a:pt x="393" y="577"/>
                    <a:pt x="393" y="577"/>
                  </a:cubicBezTo>
                  <a:cubicBezTo>
                    <a:pt x="394" y="577"/>
                    <a:pt x="394" y="577"/>
                    <a:pt x="394" y="577"/>
                  </a:cubicBezTo>
                  <a:cubicBezTo>
                    <a:pt x="408" y="572"/>
                    <a:pt x="421" y="567"/>
                    <a:pt x="433" y="561"/>
                  </a:cubicBezTo>
                  <a:cubicBezTo>
                    <a:pt x="455" y="583"/>
                    <a:pt x="455" y="583"/>
                    <a:pt x="455" y="583"/>
                  </a:cubicBezTo>
                  <a:cubicBezTo>
                    <a:pt x="466" y="577"/>
                    <a:pt x="466" y="577"/>
                    <a:pt x="466" y="577"/>
                  </a:cubicBezTo>
                  <a:cubicBezTo>
                    <a:pt x="477" y="570"/>
                    <a:pt x="477" y="570"/>
                    <a:pt x="477" y="570"/>
                  </a:cubicBezTo>
                  <a:cubicBezTo>
                    <a:pt x="468" y="540"/>
                    <a:pt x="468" y="540"/>
                    <a:pt x="468" y="540"/>
                  </a:cubicBezTo>
                  <a:cubicBezTo>
                    <a:pt x="480" y="532"/>
                    <a:pt x="491" y="523"/>
                    <a:pt x="502" y="513"/>
                  </a:cubicBezTo>
                  <a:cubicBezTo>
                    <a:pt x="529" y="528"/>
                    <a:pt x="529" y="528"/>
                    <a:pt x="529" y="528"/>
                  </a:cubicBezTo>
                  <a:cubicBezTo>
                    <a:pt x="538" y="519"/>
                    <a:pt x="538" y="519"/>
                    <a:pt x="538" y="519"/>
                  </a:cubicBezTo>
                  <a:cubicBezTo>
                    <a:pt x="547" y="509"/>
                    <a:pt x="547" y="509"/>
                    <a:pt x="547" y="509"/>
                  </a:cubicBezTo>
                  <a:cubicBezTo>
                    <a:pt x="529" y="483"/>
                    <a:pt x="529" y="483"/>
                    <a:pt x="529" y="483"/>
                  </a:cubicBezTo>
                  <a:cubicBezTo>
                    <a:pt x="538" y="472"/>
                    <a:pt x="546" y="460"/>
                    <a:pt x="553" y="448"/>
                  </a:cubicBezTo>
                  <a:cubicBezTo>
                    <a:pt x="584" y="454"/>
                    <a:pt x="584" y="454"/>
                    <a:pt x="584" y="454"/>
                  </a:cubicBezTo>
                  <a:cubicBezTo>
                    <a:pt x="589" y="442"/>
                    <a:pt x="589" y="442"/>
                    <a:pt x="589" y="442"/>
                  </a:cubicBezTo>
                  <a:cubicBezTo>
                    <a:pt x="595" y="430"/>
                    <a:pt x="595" y="430"/>
                    <a:pt x="595" y="430"/>
                  </a:cubicBezTo>
                  <a:cubicBezTo>
                    <a:pt x="571" y="411"/>
                    <a:pt x="571" y="411"/>
                    <a:pt x="571" y="411"/>
                  </a:cubicBezTo>
                  <a:cubicBezTo>
                    <a:pt x="572" y="408"/>
                    <a:pt x="573" y="405"/>
                    <a:pt x="574" y="402"/>
                  </a:cubicBezTo>
                  <a:cubicBezTo>
                    <a:pt x="576" y="395"/>
                    <a:pt x="576" y="395"/>
                    <a:pt x="576" y="395"/>
                  </a:cubicBezTo>
                  <a:cubicBezTo>
                    <a:pt x="579" y="386"/>
                    <a:pt x="581" y="378"/>
                    <a:pt x="583" y="370"/>
                  </a:cubicBezTo>
                  <a:cubicBezTo>
                    <a:pt x="614" y="367"/>
                    <a:pt x="614" y="367"/>
                    <a:pt x="614" y="367"/>
                  </a:cubicBezTo>
                  <a:cubicBezTo>
                    <a:pt x="616" y="354"/>
                    <a:pt x="616" y="354"/>
                    <a:pt x="616" y="354"/>
                  </a:cubicBezTo>
                  <a:cubicBezTo>
                    <a:pt x="618" y="341"/>
                    <a:pt x="618" y="341"/>
                    <a:pt x="618" y="341"/>
                  </a:cubicBezTo>
                  <a:cubicBezTo>
                    <a:pt x="589" y="329"/>
                    <a:pt x="589" y="329"/>
                    <a:pt x="589" y="329"/>
                  </a:cubicBezTo>
                  <a:cubicBezTo>
                    <a:pt x="590" y="315"/>
                    <a:pt x="590" y="301"/>
                    <a:pt x="589" y="286"/>
                  </a:cubicBezTo>
                  <a:cubicBezTo>
                    <a:pt x="618" y="274"/>
                    <a:pt x="618" y="274"/>
                    <a:pt x="618" y="274"/>
                  </a:cubicBezTo>
                  <a:cubicBezTo>
                    <a:pt x="616" y="261"/>
                    <a:pt x="616" y="261"/>
                    <a:pt x="616" y="261"/>
                  </a:cubicBezTo>
                  <a:cubicBezTo>
                    <a:pt x="614" y="249"/>
                    <a:pt x="614" y="249"/>
                    <a:pt x="614" y="249"/>
                  </a:cubicBezTo>
                  <a:cubicBezTo>
                    <a:pt x="582" y="246"/>
                    <a:pt x="582" y="246"/>
                    <a:pt x="582" y="246"/>
                  </a:cubicBezTo>
                  <a:cubicBezTo>
                    <a:pt x="581" y="239"/>
                    <a:pt x="579" y="232"/>
                    <a:pt x="577" y="225"/>
                  </a:cubicBezTo>
                  <a:cubicBezTo>
                    <a:pt x="575" y="218"/>
                    <a:pt x="572" y="212"/>
                    <a:pt x="570" y="205"/>
                  </a:cubicBezTo>
                  <a:cubicBezTo>
                    <a:pt x="594" y="185"/>
                    <a:pt x="594" y="185"/>
                    <a:pt x="594" y="185"/>
                  </a:cubicBezTo>
                  <a:cubicBezTo>
                    <a:pt x="588" y="173"/>
                    <a:pt x="588" y="173"/>
                    <a:pt x="588" y="173"/>
                  </a:cubicBezTo>
                  <a:cubicBezTo>
                    <a:pt x="582" y="162"/>
                    <a:pt x="582" y="162"/>
                    <a:pt x="582" y="162"/>
                  </a:cubicBezTo>
                  <a:cubicBezTo>
                    <a:pt x="552" y="168"/>
                    <a:pt x="552" y="168"/>
                    <a:pt x="552" y="168"/>
                  </a:cubicBezTo>
                  <a:cubicBezTo>
                    <a:pt x="544" y="156"/>
                    <a:pt x="536" y="144"/>
                    <a:pt x="527" y="133"/>
                  </a:cubicBezTo>
                  <a:cubicBezTo>
                    <a:pt x="544" y="107"/>
                    <a:pt x="544" y="107"/>
                    <a:pt x="544" y="107"/>
                  </a:cubicBezTo>
                  <a:cubicBezTo>
                    <a:pt x="535" y="97"/>
                    <a:pt x="535" y="97"/>
                    <a:pt x="535" y="97"/>
                  </a:cubicBezTo>
                  <a:cubicBezTo>
                    <a:pt x="526" y="88"/>
                    <a:pt x="526" y="88"/>
                    <a:pt x="526" y="88"/>
                  </a:cubicBezTo>
                  <a:cubicBezTo>
                    <a:pt x="499" y="103"/>
                    <a:pt x="499" y="103"/>
                    <a:pt x="499" y="103"/>
                  </a:cubicBezTo>
                  <a:cubicBezTo>
                    <a:pt x="493" y="97"/>
                    <a:pt x="486" y="92"/>
                    <a:pt x="479" y="87"/>
                  </a:cubicBezTo>
                  <a:cubicBezTo>
                    <a:pt x="473" y="82"/>
                    <a:pt x="473" y="82"/>
                    <a:pt x="473" y="82"/>
                  </a:cubicBezTo>
                  <a:cubicBezTo>
                    <a:pt x="471" y="80"/>
                    <a:pt x="468" y="78"/>
                    <a:pt x="466" y="77"/>
                  </a:cubicBezTo>
                  <a:cubicBezTo>
                    <a:pt x="474" y="47"/>
                    <a:pt x="474" y="47"/>
                    <a:pt x="474" y="47"/>
                  </a:cubicBezTo>
                  <a:cubicBezTo>
                    <a:pt x="463" y="40"/>
                    <a:pt x="463" y="40"/>
                    <a:pt x="463" y="40"/>
                  </a:cubicBezTo>
                  <a:cubicBezTo>
                    <a:pt x="452" y="34"/>
                    <a:pt x="452" y="34"/>
                    <a:pt x="452" y="34"/>
                  </a:cubicBezTo>
                  <a:cubicBezTo>
                    <a:pt x="430" y="57"/>
                    <a:pt x="430" y="57"/>
                    <a:pt x="430" y="57"/>
                  </a:cubicBezTo>
                  <a:cubicBezTo>
                    <a:pt x="417" y="50"/>
                    <a:pt x="404" y="45"/>
                    <a:pt x="390" y="41"/>
                  </a:cubicBezTo>
                  <a:cubicBezTo>
                    <a:pt x="390" y="10"/>
                    <a:pt x="390" y="10"/>
                    <a:pt x="390" y="10"/>
                  </a:cubicBezTo>
                  <a:cubicBezTo>
                    <a:pt x="377" y="7"/>
                    <a:pt x="377" y="7"/>
                    <a:pt x="377" y="7"/>
                  </a:cubicBezTo>
                  <a:cubicBezTo>
                    <a:pt x="364" y="4"/>
                    <a:pt x="364" y="4"/>
                    <a:pt x="364" y="4"/>
                  </a:cubicBezTo>
                  <a:cubicBezTo>
                    <a:pt x="350" y="32"/>
                    <a:pt x="350" y="32"/>
                    <a:pt x="350" y="32"/>
                  </a:cubicBezTo>
                  <a:cubicBezTo>
                    <a:pt x="336" y="30"/>
                    <a:pt x="322" y="29"/>
                    <a:pt x="307" y="29"/>
                  </a:cubicBezTo>
                  <a:cubicBezTo>
                    <a:pt x="298" y="0"/>
                    <a:pt x="298" y="0"/>
                    <a:pt x="298" y="0"/>
                  </a:cubicBezTo>
                  <a:cubicBezTo>
                    <a:pt x="285" y="1"/>
                    <a:pt x="285" y="1"/>
                    <a:pt x="285" y="1"/>
                  </a:cubicBezTo>
                  <a:cubicBezTo>
                    <a:pt x="272" y="2"/>
                    <a:pt x="272" y="2"/>
                    <a:pt x="272" y="2"/>
                  </a:cubicBezTo>
                  <a:cubicBezTo>
                    <a:pt x="267" y="33"/>
                    <a:pt x="267" y="33"/>
                    <a:pt x="267" y="33"/>
                  </a:cubicBezTo>
                  <a:cubicBezTo>
                    <a:pt x="253" y="35"/>
                    <a:pt x="239" y="38"/>
                    <a:pt x="225" y="42"/>
                  </a:cubicBezTo>
                  <a:moveTo>
                    <a:pt x="156" y="121"/>
                  </a:moveTo>
                  <a:cubicBezTo>
                    <a:pt x="198" y="255"/>
                    <a:pt x="198" y="255"/>
                    <a:pt x="198" y="255"/>
                  </a:cubicBezTo>
                  <a:cubicBezTo>
                    <a:pt x="201" y="266"/>
                    <a:pt x="197" y="279"/>
                    <a:pt x="188" y="286"/>
                  </a:cubicBezTo>
                  <a:cubicBezTo>
                    <a:pt x="73" y="367"/>
                    <a:pt x="73" y="367"/>
                    <a:pt x="73" y="367"/>
                  </a:cubicBezTo>
                  <a:cubicBezTo>
                    <a:pt x="50" y="274"/>
                    <a:pt x="84" y="179"/>
                    <a:pt x="156" y="121"/>
                  </a:cubicBezTo>
                  <a:moveTo>
                    <a:pt x="228" y="335"/>
                  </a:moveTo>
                  <a:cubicBezTo>
                    <a:pt x="214" y="291"/>
                    <a:pt x="239" y="243"/>
                    <a:pt x="284" y="229"/>
                  </a:cubicBezTo>
                  <a:cubicBezTo>
                    <a:pt x="328" y="215"/>
                    <a:pt x="375" y="240"/>
                    <a:pt x="389" y="284"/>
                  </a:cubicBezTo>
                  <a:cubicBezTo>
                    <a:pt x="404" y="329"/>
                    <a:pt x="379" y="376"/>
                    <a:pt x="334" y="390"/>
                  </a:cubicBezTo>
                  <a:cubicBezTo>
                    <a:pt x="290" y="404"/>
                    <a:pt x="242" y="380"/>
                    <a:pt x="228" y="335"/>
                  </a:cubicBezTo>
                  <a:moveTo>
                    <a:pt x="82" y="398"/>
                  </a:moveTo>
                  <a:cubicBezTo>
                    <a:pt x="223" y="399"/>
                    <a:pt x="223" y="399"/>
                    <a:pt x="223" y="399"/>
                  </a:cubicBezTo>
                  <a:cubicBezTo>
                    <a:pt x="235" y="399"/>
                    <a:pt x="246" y="407"/>
                    <a:pt x="249" y="418"/>
                  </a:cubicBezTo>
                  <a:cubicBezTo>
                    <a:pt x="291" y="552"/>
                    <a:pt x="291" y="552"/>
                    <a:pt x="291" y="552"/>
                  </a:cubicBezTo>
                  <a:cubicBezTo>
                    <a:pt x="200" y="546"/>
                    <a:pt x="117" y="487"/>
                    <a:pt x="82" y="398"/>
                  </a:cubicBezTo>
                  <a:moveTo>
                    <a:pt x="534" y="402"/>
                  </a:moveTo>
                  <a:cubicBezTo>
                    <a:pt x="507" y="466"/>
                    <a:pt x="454" y="519"/>
                    <a:pt x="382" y="542"/>
                  </a:cubicBezTo>
                  <a:cubicBezTo>
                    <a:pt x="363" y="548"/>
                    <a:pt x="343" y="551"/>
                    <a:pt x="323" y="552"/>
                  </a:cubicBezTo>
                  <a:cubicBezTo>
                    <a:pt x="368" y="419"/>
                    <a:pt x="368" y="419"/>
                    <a:pt x="368" y="419"/>
                  </a:cubicBezTo>
                  <a:cubicBezTo>
                    <a:pt x="372" y="408"/>
                    <a:pt x="382" y="400"/>
                    <a:pt x="394" y="401"/>
                  </a:cubicBezTo>
                  <a:cubicBezTo>
                    <a:pt x="534" y="402"/>
                    <a:pt x="534" y="402"/>
                    <a:pt x="534" y="402"/>
                  </a:cubicBezTo>
                  <a:moveTo>
                    <a:pt x="541" y="237"/>
                  </a:moveTo>
                  <a:cubicBezTo>
                    <a:pt x="555" y="282"/>
                    <a:pt x="555" y="328"/>
                    <a:pt x="544" y="371"/>
                  </a:cubicBezTo>
                  <a:cubicBezTo>
                    <a:pt x="437" y="291"/>
                    <a:pt x="437" y="291"/>
                    <a:pt x="437" y="291"/>
                  </a:cubicBezTo>
                  <a:cubicBezTo>
                    <a:pt x="424" y="282"/>
                    <a:pt x="419" y="266"/>
                    <a:pt x="424" y="251"/>
                  </a:cubicBezTo>
                  <a:cubicBezTo>
                    <a:pt x="467" y="125"/>
                    <a:pt x="467" y="125"/>
                    <a:pt x="467" y="125"/>
                  </a:cubicBezTo>
                  <a:cubicBezTo>
                    <a:pt x="500" y="153"/>
                    <a:pt x="527" y="191"/>
                    <a:pt x="541" y="237"/>
                  </a:cubicBezTo>
                  <a:moveTo>
                    <a:pt x="441" y="105"/>
                  </a:moveTo>
                  <a:cubicBezTo>
                    <a:pt x="327" y="186"/>
                    <a:pt x="327" y="186"/>
                    <a:pt x="327" y="186"/>
                  </a:cubicBezTo>
                  <a:cubicBezTo>
                    <a:pt x="317" y="193"/>
                    <a:pt x="304" y="193"/>
                    <a:pt x="295" y="186"/>
                  </a:cubicBezTo>
                  <a:cubicBezTo>
                    <a:pt x="182" y="102"/>
                    <a:pt x="182" y="102"/>
                    <a:pt x="182" y="102"/>
                  </a:cubicBezTo>
                  <a:cubicBezTo>
                    <a:pt x="198" y="92"/>
                    <a:pt x="216" y="84"/>
                    <a:pt x="236" y="78"/>
                  </a:cubicBezTo>
                  <a:cubicBezTo>
                    <a:pt x="308" y="55"/>
                    <a:pt x="382" y="68"/>
                    <a:pt x="441" y="105"/>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3" name="Freeform 36"/>
            <p:cNvSpPr>
              <a:spLocks noEditPoints="1"/>
            </p:cNvSpPr>
            <p:nvPr>
              <p:custDataLst>
                <p:tags r:id="rId29"/>
              </p:custDataLst>
            </p:nvPr>
          </p:nvSpPr>
          <p:spPr bwMode="auto">
            <a:xfrm>
              <a:off x="5942847" y="4075863"/>
              <a:ext cx="597130" cy="597945"/>
            </a:xfrm>
            <a:custGeom>
              <a:avLst/>
              <a:gdLst>
                <a:gd name="T0" fmla="*/ 234 w 310"/>
                <a:gd name="T1" fmla="*/ 262 h 310"/>
                <a:gd name="T2" fmla="*/ 263 w 310"/>
                <a:gd name="T3" fmla="*/ 266 h 310"/>
                <a:gd name="T4" fmla="*/ 264 w 310"/>
                <a:gd name="T5" fmla="*/ 250 h 310"/>
                <a:gd name="T6" fmla="*/ 280 w 310"/>
                <a:gd name="T7" fmla="*/ 234 h 310"/>
                <a:gd name="T8" fmla="*/ 289 w 310"/>
                <a:gd name="T9" fmla="*/ 216 h 310"/>
                <a:gd name="T10" fmla="*/ 288 w 310"/>
                <a:gd name="T11" fmla="*/ 192 h 310"/>
                <a:gd name="T12" fmla="*/ 308 w 310"/>
                <a:gd name="T13" fmla="*/ 184 h 310"/>
                <a:gd name="T14" fmla="*/ 287 w 310"/>
                <a:gd name="T15" fmla="*/ 164 h 310"/>
                <a:gd name="T16" fmla="*/ 310 w 310"/>
                <a:gd name="T17" fmla="*/ 146 h 310"/>
                <a:gd name="T18" fmla="*/ 298 w 310"/>
                <a:gd name="T19" fmla="*/ 135 h 310"/>
                <a:gd name="T20" fmla="*/ 296 w 310"/>
                <a:gd name="T21" fmla="*/ 112 h 310"/>
                <a:gd name="T22" fmla="*/ 290 w 310"/>
                <a:gd name="T23" fmla="*/ 94 h 310"/>
                <a:gd name="T24" fmla="*/ 276 w 310"/>
                <a:gd name="T25" fmla="*/ 76 h 310"/>
                <a:gd name="T26" fmla="*/ 277 w 310"/>
                <a:gd name="T27" fmla="*/ 59 h 310"/>
                <a:gd name="T28" fmla="*/ 250 w 310"/>
                <a:gd name="T29" fmla="*/ 62 h 310"/>
                <a:gd name="T30" fmla="*/ 250 w 310"/>
                <a:gd name="T31" fmla="*/ 32 h 310"/>
                <a:gd name="T32" fmla="*/ 233 w 310"/>
                <a:gd name="T33" fmla="*/ 34 h 310"/>
                <a:gd name="T34" fmla="*/ 214 w 310"/>
                <a:gd name="T35" fmla="*/ 23 h 310"/>
                <a:gd name="T36" fmla="*/ 206 w 310"/>
                <a:gd name="T37" fmla="*/ 8 h 310"/>
                <a:gd name="T38" fmla="*/ 183 w 310"/>
                <a:gd name="T39" fmla="*/ 25 h 310"/>
                <a:gd name="T40" fmla="*/ 169 w 310"/>
                <a:gd name="T41" fmla="*/ 0 h 310"/>
                <a:gd name="T42" fmla="*/ 156 w 310"/>
                <a:gd name="T43" fmla="*/ 11 h 310"/>
                <a:gd name="T44" fmla="*/ 133 w 310"/>
                <a:gd name="T45" fmla="*/ 9 h 310"/>
                <a:gd name="T46" fmla="*/ 114 w 310"/>
                <a:gd name="T47" fmla="*/ 13 h 310"/>
                <a:gd name="T48" fmla="*/ 94 w 310"/>
                <a:gd name="T49" fmla="*/ 24 h 310"/>
                <a:gd name="T50" fmla="*/ 83 w 310"/>
                <a:gd name="T51" fmla="*/ 17 h 310"/>
                <a:gd name="T52" fmla="*/ 78 w 310"/>
                <a:gd name="T53" fmla="*/ 34 h 310"/>
                <a:gd name="T54" fmla="*/ 58 w 310"/>
                <a:gd name="T55" fmla="*/ 44 h 310"/>
                <a:gd name="T56" fmla="*/ 44 w 310"/>
                <a:gd name="T57" fmla="*/ 58 h 310"/>
                <a:gd name="T58" fmla="*/ 33 w 310"/>
                <a:gd name="T59" fmla="*/ 78 h 310"/>
                <a:gd name="T60" fmla="*/ 17 w 310"/>
                <a:gd name="T61" fmla="*/ 84 h 310"/>
                <a:gd name="T62" fmla="*/ 31 w 310"/>
                <a:gd name="T63" fmla="*/ 109 h 310"/>
                <a:gd name="T64" fmla="*/ 4 w 310"/>
                <a:gd name="T65" fmla="*/ 119 h 310"/>
                <a:gd name="T66" fmla="*/ 13 w 310"/>
                <a:gd name="T67" fmla="*/ 134 h 310"/>
                <a:gd name="T68" fmla="*/ 8 w 310"/>
                <a:gd name="T69" fmla="*/ 156 h 310"/>
                <a:gd name="T70" fmla="*/ 9 w 310"/>
                <a:gd name="T71" fmla="*/ 176 h 310"/>
                <a:gd name="T72" fmla="*/ 17 w 310"/>
                <a:gd name="T73" fmla="*/ 197 h 310"/>
                <a:gd name="T74" fmla="*/ 11 w 310"/>
                <a:gd name="T75" fmla="*/ 213 h 310"/>
                <a:gd name="T76" fmla="*/ 39 w 310"/>
                <a:gd name="T77" fmla="*/ 219 h 310"/>
                <a:gd name="T78" fmla="*/ 29 w 310"/>
                <a:gd name="T79" fmla="*/ 246 h 310"/>
                <a:gd name="T80" fmla="*/ 46 w 310"/>
                <a:gd name="T81" fmla="*/ 249 h 310"/>
                <a:gd name="T82" fmla="*/ 60 w 310"/>
                <a:gd name="T83" fmla="*/ 267 h 310"/>
                <a:gd name="T84" fmla="*/ 75 w 310"/>
                <a:gd name="T85" fmla="*/ 279 h 310"/>
                <a:gd name="T86" fmla="*/ 97 w 310"/>
                <a:gd name="T87" fmla="*/ 287 h 310"/>
                <a:gd name="T88" fmla="*/ 104 w 310"/>
                <a:gd name="T89" fmla="*/ 302 h 310"/>
                <a:gd name="T90" fmla="*/ 126 w 310"/>
                <a:gd name="T91" fmla="*/ 284 h 310"/>
                <a:gd name="T92" fmla="*/ 142 w 310"/>
                <a:gd name="T93" fmla="*/ 309 h 310"/>
                <a:gd name="T94" fmla="*/ 155 w 310"/>
                <a:gd name="T95" fmla="*/ 299 h 310"/>
                <a:gd name="T96" fmla="*/ 177 w 310"/>
                <a:gd name="T97" fmla="*/ 301 h 310"/>
                <a:gd name="T98" fmla="*/ 197 w 310"/>
                <a:gd name="T99" fmla="*/ 297 h 310"/>
                <a:gd name="T100" fmla="*/ 217 w 310"/>
                <a:gd name="T101" fmla="*/ 286 h 310"/>
                <a:gd name="T102" fmla="*/ 227 w 310"/>
                <a:gd name="T103" fmla="*/ 292 h 310"/>
                <a:gd name="T104" fmla="*/ 128 w 310"/>
                <a:gd name="T105" fmla="*/ 120 h 310"/>
                <a:gd name="T106" fmla="*/ 141 w 310"/>
                <a:gd name="T107" fmla="*/ 124 h 310"/>
                <a:gd name="T108" fmla="*/ 198 w 310"/>
                <a:gd name="T109" fmla="*/ 143 h 310"/>
                <a:gd name="T110" fmla="*/ 202 w 310"/>
                <a:gd name="T111" fmla="*/ 130 h 310"/>
                <a:gd name="T112" fmla="*/ 126 w 310"/>
                <a:gd name="T113" fmla="*/ 169 h 310"/>
                <a:gd name="T114" fmla="*/ 133 w 310"/>
                <a:gd name="T115" fmla="*/ 166 h 310"/>
                <a:gd name="T116" fmla="*/ 166 w 310"/>
                <a:gd name="T117" fmla="*/ 177 h 310"/>
                <a:gd name="T118" fmla="*/ 171 w 310"/>
                <a:gd name="T119" fmla="*/ 184 h 310"/>
                <a:gd name="T120" fmla="*/ 167 w 310"/>
                <a:gd name="T121" fmla="*/ 19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0" h="310">
                  <a:moveTo>
                    <a:pt x="235" y="279"/>
                  </a:moveTo>
                  <a:cubicBezTo>
                    <a:pt x="233" y="276"/>
                    <a:pt x="233" y="276"/>
                    <a:pt x="233" y="276"/>
                  </a:cubicBezTo>
                  <a:cubicBezTo>
                    <a:pt x="230" y="272"/>
                    <a:pt x="230" y="266"/>
                    <a:pt x="234" y="262"/>
                  </a:cubicBezTo>
                  <a:cubicBezTo>
                    <a:pt x="239" y="257"/>
                    <a:pt x="247" y="258"/>
                    <a:pt x="251" y="263"/>
                  </a:cubicBezTo>
                  <a:cubicBezTo>
                    <a:pt x="253" y="266"/>
                    <a:pt x="253" y="266"/>
                    <a:pt x="253" y="266"/>
                  </a:cubicBezTo>
                  <a:cubicBezTo>
                    <a:pt x="255" y="269"/>
                    <a:pt x="260" y="269"/>
                    <a:pt x="263" y="266"/>
                  </a:cubicBezTo>
                  <a:cubicBezTo>
                    <a:pt x="265" y="265"/>
                    <a:pt x="266" y="264"/>
                    <a:pt x="268" y="262"/>
                  </a:cubicBezTo>
                  <a:cubicBezTo>
                    <a:pt x="270" y="259"/>
                    <a:pt x="270" y="254"/>
                    <a:pt x="267" y="252"/>
                  </a:cubicBezTo>
                  <a:cubicBezTo>
                    <a:pt x="264" y="250"/>
                    <a:pt x="264" y="250"/>
                    <a:pt x="264" y="250"/>
                  </a:cubicBezTo>
                  <a:cubicBezTo>
                    <a:pt x="260" y="246"/>
                    <a:pt x="258" y="240"/>
                    <a:pt x="261" y="235"/>
                  </a:cubicBezTo>
                  <a:cubicBezTo>
                    <a:pt x="264" y="229"/>
                    <a:pt x="272" y="228"/>
                    <a:pt x="277" y="232"/>
                  </a:cubicBezTo>
                  <a:cubicBezTo>
                    <a:pt x="280" y="234"/>
                    <a:pt x="280" y="234"/>
                    <a:pt x="280" y="234"/>
                  </a:cubicBezTo>
                  <a:cubicBezTo>
                    <a:pt x="283" y="236"/>
                    <a:pt x="288" y="235"/>
                    <a:pt x="290" y="232"/>
                  </a:cubicBezTo>
                  <a:cubicBezTo>
                    <a:pt x="291" y="230"/>
                    <a:pt x="292" y="228"/>
                    <a:pt x="293" y="226"/>
                  </a:cubicBezTo>
                  <a:cubicBezTo>
                    <a:pt x="295" y="222"/>
                    <a:pt x="293" y="218"/>
                    <a:pt x="289" y="216"/>
                  </a:cubicBezTo>
                  <a:cubicBezTo>
                    <a:pt x="286" y="215"/>
                    <a:pt x="286" y="215"/>
                    <a:pt x="286" y="215"/>
                  </a:cubicBezTo>
                  <a:cubicBezTo>
                    <a:pt x="280" y="213"/>
                    <a:pt x="277" y="206"/>
                    <a:pt x="280" y="200"/>
                  </a:cubicBezTo>
                  <a:cubicBezTo>
                    <a:pt x="277" y="195"/>
                    <a:pt x="282" y="189"/>
                    <a:pt x="288" y="192"/>
                  </a:cubicBezTo>
                  <a:cubicBezTo>
                    <a:pt x="297" y="195"/>
                    <a:pt x="297" y="195"/>
                    <a:pt x="297" y="195"/>
                  </a:cubicBezTo>
                  <a:cubicBezTo>
                    <a:pt x="301" y="197"/>
                    <a:pt x="305" y="195"/>
                    <a:pt x="306" y="190"/>
                  </a:cubicBezTo>
                  <a:cubicBezTo>
                    <a:pt x="307" y="188"/>
                    <a:pt x="307" y="186"/>
                    <a:pt x="308" y="184"/>
                  </a:cubicBezTo>
                  <a:cubicBezTo>
                    <a:pt x="308" y="180"/>
                    <a:pt x="305" y="176"/>
                    <a:pt x="301" y="176"/>
                  </a:cubicBezTo>
                  <a:cubicBezTo>
                    <a:pt x="298" y="176"/>
                    <a:pt x="298" y="176"/>
                    <a:pt x="298" y="176"/>
                  </a:cubicBezTo>
                  <a:cubicBezTo>
                    <a:pt x="291" y="175"/>
                    <a:pt x="287" y="170"/>
                    <a:pt x="287" y="164"/>
                  </a:cubicBezTo>
                  <a:cubicBezTo>
                    <a:pt x="288" y="157"/>
                    <a:pt x="293" y="153"/>
                    <a:pt x="300" y="153"/>
                  </a:cubicBezTo>
                  <a:cubicBezTo>
                    <a:pt x="303" y="154"/>
                    <a:pt x="303" y="154"/>
                    <a:pt x="303" y="154"/>
                  </a:cubicBezTo>
                  <a:cubicBezTo>
                    <a:pt x="307" y="154"/>
                    <a:pt x="310" y="151"/>
                    <a:pt x="310" y="146"/>
                  </a:cubicBezTo>
                  <a:cubicBezTo>
                    <a:pt x="310" y="144"/>
                    <a:pt x="310" y="142"/>
                    <a:pt x="310" y="140"/>
                  </a:cubicBezTo>
                  <a:cubicBezTo>
                    <a:pt x="309" y="136"/>
                    <a:pt x="305" y="133"/>
                    <a:pt x="301" y="134"/>
                  </a:cubicBezTo>
                  <a:cubicBezTo>
                    <a:pt x="298" y="135"/>
                    <a:pt x="298" y="135"/>
                    <a:pt x="298" y="135"/>
                  </a:cubicBezTo>
                  <a:cubicBezTo>
                    <a:pt x="292" y="136"/>
                    <a:pt x="286" y="132"/>
                    <a:pt x="285" y="126"/>
                  </a:cubicBezTo>
                  <a:cubicBezTo>
                    <a:pt x="283" y="120"/>
                    <a:pt x="287" y="114"/>
                    <a:pt x="293" y="113"/>
                  </a:cubicBezTo>
                  <a:cubicBezTo>
                    <a:pt x="296" y="112"/>
                    <a:pt x="296" y="112"/>
                    <a:pt x="296" y="112"/>
                  </a:cubicBezTo>
                  <a:cubicBezTo>
                    <a:pt x="300" y="111"/>
                    <a:pt x="303" y="107"/>
                    <a:pt x="301" y="103"/>
                  </a:cubicBezTo>
                  <a:cubicBezTo>
                    <a:pt x="301" y="101"/>
                    <a:pt x="300" y="99"/>
                    <a:pt x="299" y="97"/>
                  </a:cubicBezTo>
                  <a:cubicBezTo>
                    <a:pt x="298" y="93"/>
                    <a:pt x="293" y="92"/>
                    <a:pt x="290" y="94"/>
                  </a:cubicBezTo>
                  <a:cubicBezTo>
                    <a:pt x="286" y="95"/>
                    <a:pt x="286" y="95"/>
                    <a:pt x="286" y="95"/>
                  </a:cubicBezTo>
                  <a:cubicBezTo>
                    <a:pt x="281" y="98"/>
                    <a:pt x="274" y="96"/>
                    <a:pt x="271" y="91"/>
                  </a:cubicBezTo>
                  <a:cubicBezTo>
                    <a:pt x="268" y="85"/>
                    <a:pt x="270" y="79"/>
                    <a:pt x="276" y="76"/>
                  </a:cubicBezTo>
                  <a:cubicBezTo>
                    <a:pt x="279" y="74"/>
                    <a:pt x="279" y="74"/>
                    <a:pt x="279" y="74"/>
                  </a:cubicBezTo>
                  <a:cubicBezTo>
                    <a:pt x="282" y="72"/>
                    <a:pt x="283" y="67"/>
                    <a:pt x="281" y="64"/>
                  </a:cubicBezTo>
                  <a:cubicBezTo>
                    <a:pt x="280" y="62"/>
                    <a:pt x="278" y="61"/>
                    <a:pt x="277" y="59"/>
                  </a:cubicBezTo>
                  <a:cubicBezTo>
                    <a:pt x="275" y="56"/>
                    <a:pt x="270" y="55"/>
                    <a:pt x="267" y="58"/>
                  </a:cubicBezTo>
                  <a:cubicBezTo>
                    <a:pt x="264" y="61"/>
                    <a:pt x="264" y="61"/>
                    <a:pt x="264" y="61"/>
                  </a:cubicBezTo>
                  <a:cubicBezTo>
                    <a:pt x="260" y="64"/>
                    <a:pt x="254" y="65"/>
                    <a:pt x="250" y="62"/>
                  </a:cubicBezTo>
                  <a:cubicBezTo>
                    <a:pt x="244" y="58"/>
                    <a:pt x="244" y="50"/>
                    <a:pt x="249" y="45"/>
                  </a:cubicBezTo>
                  <a:cubicBezTo>
                    <a:pt x="251" y="43"/>
                    <a:pt x="251" y="43"/>
                    <a:pt x="251" y="43"/>
                  </a:cubicBezTo>
                  <a:cubicBezTo>
                    <a:pt x="254" y="40"/>
                    <a:pt x="254" y="35"/>
                    <a:pt x="250" y="32"/>
                  </a:cubicBezTo>
                  <a:cubicBezTo>
                    <a:pt x="249" y="31"/>
                    <a:pt x="247" y="30"/>
                    <a:pt x="245" y="28"/>
                  </a:cubicBezTo>
                  <a:cubicBezTo>
                    <a:pt x="242" y="26"/>
                    <a:pt x="237" y="27"/>
                    <a:pt x="235" y="31"/>
                  </a:cubicBezTo>
                  <a:cubicBezTo>
                    <a:pt x="233" y="34"/>
                    <a:pt x="233" y="34"/>
                    <a:pt x="233" y="34"/>
                  </a:cubicBezTo>
                  <a:cubicBezTo>
                    <a:pt x="230" y="39"/>
                    <a:pt x="223" y="41"/>
                    <a:pt x="218" y="38"/>
                  </a:cubicBezTo>
                  <a:cubicBezTo>
                    <a:pt x="218" y="38"/>
                    <a:pt x="218" y="38"/>
                    <a:pt x="218" y="38"/>
                  </a:cubicBezTo>
                  <a:cubicBezTo>
                    <a:pt x="213" y="35"/>
                    <a:pt x="211" y="28"/>
                    <a:pt x="214" y="23"/>
                  </a:cubicBezTo>
                  <a:cubicBezTo>
                    <a:pt x="215" y="20"/>
                    <a:pt x="215" y="20"/>
                    <a:pt x="215" y="20"/>
                  </a:cubicBezTo>
                  <a:cubicBezTo>
                    <a:pt x="217" y="17"/>
                    <a:pt x="216" y="12"/>
                    <a:pt x="212" y="10"/>
                  </a:cubicBezTo>
                  <a:cubicBezTo>
                    <a:pt x="210" y="10"/>
                    <a:pt x="208" y="9"/>
                    <a:pt x="206" y="8"/>
                  </a:cubicBezTo>
                  <a:cubicBezTo>
                    <a:pt x="202" y="7"/>
                    <a:pt x="198" y="9"/>
                    <a:pt x="197" y="13"/>
                  </a:cubicBezTo>
                  <a:cubicBezTo>
                    <a:pt x="196" y="17"/>
                    <a:pt x="196" y="17"/>
                    <a:pt x="196" y="17"/>
                  </a:cubicBezTo>
                  <a:cubicBezTo>
                    <a:pt x="195" y="23"/>
                    <a:pt x="189" y="27"/>
                    <a:pt x="183" y="25"/>
                  </a:cubicBezTo>
                  <a:cubicBezTo>
                    <a:pt x="177" y="24"/>
                    <a:pt x="173" y="18"/>
                    <a:pt x="174" y="12"/>
                  </a:cubicBezTo>
                  <a:cubicBezTo>
                    <a:pt x="175" y="9"/>
                    <a:pt x="175" y="9"/>
                    <a:pt x="175" y="9"/>
                  </a:cubicBezTo>
                  <a:cubicBezTo>
                    <a:pt x="176" y="5"/>
                    <a:pt x="173" y="1"/>
                    <a:pt x="169" y="0"/>
                  </a:cubicBezTo>
                  <a:cubicBezTo>
                    <a:pt x="167" y="0"/>
                    <a:pt x="165" y="0"/>
                    <a:pt x="163" y="0"/>
                  </a:cubicBezTo>
                  <a:cubicBezTo>
                    <a:pt x="158" y="0"/>
                    <a:pt x="155" y="3"/>
                    <a:pt x="155" y="7"/>
                  </a:cubicBezTo>
                  <a:cubicBezTo>
                    <a:pt x="156" y="11"/>
                    <a:pt x="156" y="11"/>
                    <a:pt x="156" y="11"/>
                  </a:cubicBezTo>
                  <a:cubicBezTo>
                    <a:pt x="156" y="17"/>
                    <a:pt x="151" y="22"/>
                    <a:pt x="145" y="23"/>
                  </a:cubicBezTo>
                  <a:cubicBezTo>
                    <a:pt x="139" y="23"/>
                    <a:pt x="134" y="18"/>
                    <a:pt x="133" y="12"/>
                  </a:cubicBezTo>
                  <a:cubicBezTo>
                    <a:pt x="133" y="9"/>
                    <a:pt x="133" y="9"/>
                    <a:pt x="133" y="9"/>
                  </a:cubicBezTo>
                  <a:cubicBezTo>
                    <a:pt x="133" y="5"/>
                    <a:pt x="129" y="2"/>
                    <a:pt x="125" y="3"/>
                  </a:cubicBezTo>
                  <a:cubicBezTo>
                    <a:pt x="123" y="3"/>
                    <a:pt x="121" y="4"/>
                    <a:pt x="119" y="4"/>
                  </a:cubicBezTo>
                  <a:cubicBezTo>
                    <a:pt x="115" y="5"/>
                    <a:pt x="112" y="9"/>
                    <a:pt x="114" y="13"/>
                  </a:cubicBezTo>
                  <a:cubicBezTo>
                    <a:pt x="115" y="17"/>
                    <a:pt x="115" y="17"/>
                    <a:pt x="115" y="17"/>
                  </a:cubicBezTo>
                  <a:cubicBezTo>
                    <a:pt x="117" y="23"/>
                    <a:pt x="114" y="29"/>
                    <a:pt x="108" y="31"/>
                  </a:cubicBezTo>
                  <a:cubicBezTo>
                    <a:pt x="102" y="33"/>
                    <a:pt x="96" y="30"/>
                    <a:pt x="94" y="24"/>
                  </a:cubicBezTo>
                  <a:cubicBezTo>
                    <a:pt x="93" y="21"/>
                    <a:pt x="93" y="21"/>
                    <a:pt x="93" y="21"/>
                  </a:cubicBezTo>
                  <a:cubicBezTo>
                    <a:pt x="92" y="17"/>
                    <a:pt x="87" y="15"/>
                    <a:pt x="83" y="17"/>
                  </a:cubicBezTo>
                  <a:cubicBezTo>
                    <a:pt x="83" y="17"/>
                    <a:pt x="83" y="17"/>
                    <a:pt x="83" y="17"/>
                  </a:cubicBezTo>
                  <a:cubicBezTo>
                    <a:pt x="81" y="18"/>
                    <a:pt x="79" y="19"/>
                    <a:pt x="78" y="21"/>
                  </a:cubicBezTo>
                  <a:cubicBezTo>
                    <a:pt x="74" y="23"/>
                    <a:pt x="73" y="27"/>
                    <a:pt x="75" y="31"/>
                  </a:cubicBezTo>
                  <a:cubicBezTo>
                    <a:pt x="78" y="34"/>
                    <a:pt x="78" y="34"/>
                    <a:pt x="78" y="34"/>
                  </a:cubicBezTo>
                  <a:cubicBezTo>
                    <a:pt x="81" y="39"/>
                    <a:pt x="80" y="46"/>
                    <a:pt x="75" y="49"/>
                  </a:cubicBezTo>
                  <a:cubicBezTo>
                    <a:pt x="70" y="53"/>
                    <a:pt x="63" y="52"/>
                    <a:pt x="60" y="47"/>
                  </a:cubicBezTo>
                  <a:cubicBezTo>
                    <a:pt x="58" y="44"/>
                    <a:pt x="58" y="44"/>
                    <a:pt x="58" y="44"/>
                  </a:cubicBezTo>
                  <a:cubicBezTo>
                    <a:pt x="55" y="41"/>
                    <a:pt x="50" y="40"/>
                    <a:pt x="47" y="43"/>
                  </a:cubicBezTo>
                  <a:cubicBezTo>
                    <a:pt x="46" y="45"/>
                    <a:pt x="44" y="46"/>
                    <a:pt x="43" y="48"/>
                  </a:cubicBezTo>
                  <a:cubicBezTo>
                    <a:pt x="40" y="51"/>
                    <a:pt x="40" y="56"/>
                    <a:pt x="44" y="58"/>
                  </a:cubicBezTo>
                  <a:cubicBezTo>
                    <a:pt x="47" y="60"/>
                    <a:pt x="47" y="60"/>
                    <a:pt x="47" y="60"/>
                  </a:cubicBezTo>
                  <a:cubicBezTo>
                    <a:pt x="52" y="64"/>
                    <a:pt x="52" y="71"/>
                    <a:pt x="49" y="76"/>
                  </a:cubicBezTo>
                  <a:cubicBezTo>
                    <a:pt x="45" y="81"/>
                    <a:pt x="38" y="82"/>
                    <a:pt x="33" y="78"/>
                  </a:cubicBezTo>
                  <a:cubicBezTo>
                    <a:pt x="31" y="76"/>
                    <a:pt x="31" y="76"/>
                    <a:pt x="31" y="76"/>
                  </a:cubicBezTo>
                  <a:cubicBezTo>
                    <a:pt x="27" y="74"/>
                    <a:pt x="22" y="75"/>
                    <a:pt x="20" y="78"/>
                  </a:cubicBezTo>
                  <a:cubicBezTo>
                    <a:pt x="19" y="80"/>
                    <a:pt x="18" y="82"/>
                    <a:pt x="17" y="84"/>
                  </a:cubicBezTo>
                  <a:cubicBezTo>
                    <a:pt x="15" y="87"/>
                    <a:pt x="17" y="92"/>
                    <a:pt x="21" y="93"/>
                  </a:cubicBezTo>
                  <a:cubicBezTo>
                    <a:pt x="24" y="95"/>
                    <a:pt x="24" y="95"/>
                    <a:pt x="24" y="95"/>
                  </a:cubicBezTo>
                  <a:cubicBezTo>
                    <a:pt x="30" y="97"/>
                    <a:pt x="33" y="104"/>
                    <a:pt x="31" y="109"/>
                  </a:cubicBezTo>
                  <a:cubicBezTo>
                    <a:pt x="34" y="114"/>
                    <a:pt x="28" y="120"/>
                    <a:pt x="23" y="118"/>
                  </a:cubicBezTo>
                  <a:cubicBezTo>
                    <a:pt x="14" y="114"/>
                    <a:pt x="14" y="114"/>
                    <a:pt x="14" y="114"/>
                  </a:cubicBezTo>
                  <a:cubicBezTo>
                    <a:pt x="10" y="113"/>
                    <a:pt x="5" y="115"/>
                    <a:pt x="4" y="119"/>
                  </a:cubicBezTo>
                  <a:cubicBezTo>
                    <a:pt x="4" y="121"/>
                    <a:pt x="3" y="123"/>
                    <a:pt x="3" y="125"/>
                  </a:cubicBezTo>
                  <a:cubicBezTo>
                    <a:pt x="2" y="130"/>
                    <a:pt x="5" y="133"/>
                    <a:pt x="9" y="134"/>
                  </a:cubicBezTo>
                  <a:cubicBezTo>
                    <a:pt x="13" y="134"/>
                    <a:pt x="13" y="134"/>
                    <a:pt x="13" y="134"/>
                  </a:cubicBezTo>
                  <a:cubicBezTo>
                    <a:pt x="18" y="135"/>
                    <a:pt x="23" y="139"/>
                    <a:pt x="23" y="144"/>
                  </a:cubicBezTo>
                  <a:cubicBezTo>
                    <a:pt x="24" y="151"/>
                    <a:pt x="18" y="157"/>
                    <a:pt x="11" y="156"/>
                  </a:cubicBezTo>
                  <a:cubicBezTo>
                    <a:pt x="8" y="156"/>
                    <a:pt x="8" y="156"/>
                    <a:pt x="8" y="156"/>
                  </a:cubicBezTo>
                  <a:cubicBezTo>
                    <a:pt x="4" y="156"/>
                    <a:pt x="0" y="159"/>
                    <a:pt x="0" y="163"/>
                  </a:cubicBezTo>
                  <a:cubicBezTo>
                    <a:pt x="0" y="165"/>
                    <a:pt x="1" y="168"/>
                    <a:pt x="1" y="170"/>
                  </a:cubicBezTo>
                  <a:cubicBezTo>
                    <a:pt x="1" y="174"/>
                    <a:pt x="5" y="177"/>
                    <a:pt x="9" y="176"/>
                  </a:cubicBezTo>
                  <a:cubicBezTo>
                    <a:pt x="13" y="175"/>
                    <a:pt x="13" y="175"/>
                    <a:pt x="13" y="175"/>
                  </a:cubicBezTo>
                  <a:cubicBezTo>
                    <a:pt x="18" y="174"/>
                    <a:pt x="23" y="177"/>
                    <a:pt x="25" y="182"/>
                  </a:cubicBezTo>
                  <a:cubicBezTo>
                    <a:pt x="28" y="188"/>
                    <a:pt x="24" y="196"/>
                    <a:pt x="17" y="197"/>
                  </a:cubicBezTo>
                  <a:cubicBezTo>
                    <a:pt x="14" y="198"/>
                    <a:pt x="14" y="198"/>
                    <a:pt x="14" y="198"/>
                  </a:cubicBezTo>
                  <a:cubicBezTo>
                    <a:pt x="10" y="198"/>
                    <a:pt x="8" y="203"/>
                    <a:pt x="9" y="207"/>
                  </a:cubicBezTo>
                  <a:cubicBezTo>
                    <a:pt x="10" y="209"/>
                    <a:pt x="10" y="211"/>
                    <a:pt x="11" y="213"/>
                  </a:cubicBezTo>
                  <a:cubicBezTo>
                    <a:pt x="13" y="216"/>
                    <a:pt x="17" y="218"/>
                    <a:pt x="21" y="216"/>
                  </a:cubicBezTo>
                  <a:cubicBezTo>
                    <a:pt x="24" y="214"/>
                    <a:pt x="24" y="214"/>
                    <a:pt x="24" y="214"/>
                  </a:cubicBezTo>
                  <a:cubicBezTo>
                    <a:pt x="30" y="212"/>
                    <a:pt x="36" y="214"/>
                    <a:pt x="39" y="219"/>
                  </a:cubicBezTo>
                  <a:cubicBezTo>
                    <a:pt x="42" y="224"/>
                    <a:pt x="40" y="231"/>
                    <a:pt x="35" y="234"/>
                  </a:cubicBezTo>
                  <a:cubicBezTo>
                    <a:pt x="32" y="236"/>
                    <a:pt x="32" y="236"/>
                    <a:pt x="32" y="236"/>
                  </a:cubicBezTo>
                  <a:cubicBezTo>
                    <a:pt x="28" y="238"/>
                    <a:pt x="27" y="242"/>
                    <a:pt x="29" y="246"/>
                  </a:cubicBezTo>
                  <a:cubicBezTo>
                    <a:pt x="31" y="248"/>
                    <a:pt x="32" y="249"/>
                    <a:pt x="33" y="251"/>
                  </a:cubicBezTo>
                  <a:cubicBezTo>
                    <a:pt x="36" y="254"/>
                    <a:pt x="41" y="254"/>
                    <a:pt x="44" y="252"/>
                  </a:cubicBezTo>
                  <a:cubicBezTo>
                    <a:pt x="46" y="249"/>
                    <a:pt x="46" y="249"/>
                    <a:pt x="46" y="249"/>
                  </a:cubicBezTo>
                  <a:cubicBezTo>
                    <a:pt x="50" y="245"/>
                    <a:pt x="56" y="245"/>
                    <a:pt x="61" y="248"/>
                  </a:cubicBezTo>
                  <a:cubicBezTo>
                    <a:pt x="66" y="252"/>
                    <a:pt x="67" y="260"/>
                    <a:pt x="62" y="265"/>
                  </a:cubicBezTo>
                  <a:cubicBezTo>
                    <a:pt x="60" y="267"/>
                    <a:pt x="60" y="267"/>
                    <a:pt x="60" y="267"/>
                  </a:cubicBezTo>
                  <a:cubicBezTo>
                    <a:pt x="57" y="270"/>
                    <a:pt x="57" y="275"/>
                    <a:pt x="60" y="278"/>
                  </a:cubicBezTo>
                  <a:cubicBezTo>
                    <a:pt x="62" y="279"/>
                    <a:pt x="63" y="280"/>
                    <a:pt x="65" y="281"/>
                  </a:cubicBezTo>
                  <a:cubicBezTo>
                    <a:pt x="69" y="284"/>
                    <a:pt x="73" y="283"/>
                    <a:pt x="75" y="279"/>
                  </a:cubicBezTo>
                  <a:cubicBezTo>
                    <a:pt x="77" y="276"/>
                    <a:pt x="77" y="276"/>
                    <a:pt x="77" y="276"/>
                  </a:cubicBezTo>
                  <a:cubicBezTo>
                    <a:pt x="80" y="271"/>
                    <a:pt x="85" y="269"/>
                    <a:pt x="91" y="271"/>
                  </a:cubicBezTo>
                  <a:cubicBezTo>
                    <a:pt x="97" y="273"/>
                    <a:pt x="100" y="281"/>
                    <a:pt x="97" y="287"/>
                  </a:cubicBezTo>
                  <a:cubicBezTo>
                    <a:pt x="95" y="289"/>
                    <a:pt x="95" y="289"/>
                    <a:pt x="95" y="289"/>
                  </a:cubicBezTo>
                  <a:cubicBezTo>
                    <a:pt x="93" y="293"/>
                    <a:pt x="95" y="298"/>
                    <a:pt x="99" y="299"/>
                  </a:cubicBezTo>
                  <a:cubicBezTo>
                    <a:pt x="101" y="300"/>
                    <a:pt x="102" y="301"/>
                    <a:pt x="104" y="302"/>
                  </a:cubicBezTo>
                  <a:cubicBezTo>
                    <a:pt x="108" y="303"/>
                    <a:pt x="113" y="301"/>
                    <a:pt x="114" y="297"/>
                  </a:cubicBezTo>
                  <a:cubicBezTo>
                    <a:pt x="114" y="293"/>
                    <a:pt x="114" y="293"/>
                    <a:pt x="114" y="293"/>
                  </a:cubicBezTo>
                  <a:cubicBezTo>
                    <a:pt x="116" y="288"/>
                    <a:pt x="120" y="284"/>
                    <a:pt x="126" y="284"/>
                  </a:cubicBezTo>
                  <a:cubicBezTo>
                    <a:pt x="133" y="285"/>
                    <a:pt x="138" y="291"/>
                    <a:pt x="136" y="298"/>
                  </a:cubicBezTo>
                  <a:cubicBezTo>
                    <a:pt x="135" y="301"/>
                    <a:pt x="135" y="301"/>
                    <a:pt x="135" y="301"/>
                  </a:cubicBezTo>
                  <a:cubicBezTo>
                    <a:pt x="134" y="305"/>
                    <a:pt x="137" y="309"/>
                    <a:pt x="142" y="309"/>
                  </a:cubicBezTo>
                  <a:cubicBezTo>
                    <a:pt x="144" y="310"/>
                    <a:pt x="146" y="310"/>
                    <a:pt x="148" y="310"/>
                  </a:cubicBezTo>
                  <a:cubicBezTo>
                    <a:pt x="152" y="310"/>
                    <a:pt x="155" y="307"/>
                    <a:pt x="155" y="303"/>
                  </a:cubicBezTo>
                  <a:cubicBezTo>
                    <a:pt x="155" y="299"/>
                    <a:pt x="155" y="299"/>
                    <a:pt x="155" y="299"/>
                  </a:cubicBezTo>
                  <a:cubicBezTo>
                    <a:pt x="155" y="293"/>
                    <a:pt x="159" y="287"/>
                    <a:pt x="165" y="287"/>
                  </a:cubicBezTo>
                  <a:cubicBezTo>
                    <a:pt x="171" y="284"/>
                    <a:pt x="177" y="288"/>
                    <a:pt x="177" y="294"/>
                  </a:cubicBezTo>
                  <a:cubicBezTo>
                    <a:pt x="177" y="301"/>
                    <a:pt x="177" y="301"/>
                    <a:pt x="177" y="301"/>
                  </a:cubicBezTo>
                  <a:cubicBezTo>
                    <a:pt x="178" y="305"/>
                    <a:pt x="182" y="308"/>
                    <a:pt x="186" y="307"/>
                  </a:cubicBezTo>
                  <a:cubicBezTo>
                    <a:pt x="188" y="307"/>
                    <a:pt x="190" y="306"/>
                    <a:pt x="192" y="306"/>
                  </a:cubicBezTo>
                  <a:cubicBezTo>
                    <a:pt x="196" y="305"/>
                    <a:pt x="198" y="300"/>
                    <a:pt x="197" y="297"/>
                  </a:cubicBezTo>
                  <a:cubicBezTo>
                    <a:pt x="195" y="293"/>
                    <a:pt x="195" y="293"/>
                    <a:pt x="195" y="293"/>
                  </a:cubicBezTo>
                  <a:cubicBezTo>
                    <a:pt x="193" y="287"/>
                    <a:pt x="197" y="279"/>
                    <a:pt x="204" y="278"/>
                  </a:cubicBezTo>
                  <a:cubicBezTo>
                    <a:pt x="210" y="277"/>
                    <a:pt x="215" y="281"/>
                    <a:pt x="217" y="286"/>
                  </a:cubicBezTo>
                  <a:cubicBezTo>
                    <a:pt x="217" y="288"/>
                    <a:pt x="217" y="288"/>
                    <a:pt x="217" y="288"/>
                  </a:cubicBezTo>
                  <a:cubicBezTo>
                    <a:pt x="219" y="292"/>
                    <a:pt x="224" y="294"/>
                    <a:pt x="227" y="292"/>
                  </a:cubicBezTo>
                  <a:cubicBezTo>
                    <a:pt x="227" y="292"/>
                    <a:pt x="227" y="292"/>
                    <a:pt x="227" y="292"/>
                  </a:cubicBezTo>
                  <a:cubicBezTo>
                    <a:pt x="229" y="291"/>
                    <a:pt x="231" y="290"/>
                    <a:pt x="233" y="289"/>
                  </a:cubicBezTo>
                  <a:cubicBezTo>
                    <a:pt x="236" y="287"/>
                    <a:pt x="237" y="282"/>
                    <a:pt x="235" y="279"/>
                  </a:cubicBezTo>
                  <a:moveTo>
                    <a:pt x="128" y="120"/>
                  </a:moveTo>
                  <a:cubicBezTo>
                    <a:pt x="125" y="116"/>
                    <a:pt x="127" y="110"/>
                    <a:pt x="132" y="108"/>
                  </a:cubicBezTo>
                  <a:cubicBezTo>
                    <a:pt x="136" y="105"/>
                    <a:pt x="142" y="107"/>
                    <a:pt x="145" y="111"/>
                  </a:cubicBezTo>
                  <a:cubicBezTo>
                    <a:pt x="147" y="116"/>
                    <a:pt x="145" y="122"/>
                    <a:pt x="141" y="124"/>
                  </a:cubicBezTo>
                  <a:cubicBezTo>
                    <a:pt x="136" y="127"/>
                    <a:pt x="130" y="125"/>
                    <a:pt x="128" y="120"/>
                  </a:cubicBezTo>
                  <a:moveTo>
                    <a:pt x="202" y="130"/>
                  </a:moveTo>
                  <a:cubicBezTo>
                    <a:pt x="205" y="135"/>
                    <a:pt x="203" y="140"/>
                    <a:pt x="198" y="143"/>
                  </a:cubicBezTo>
                  <a:cubicBezTo>
                    <a:pt x="194" y="145"/>
                    <a:pt x="188" y="144"/>
                    <a:pt x="186" y="139"/>
                  </a:cubicBezTo>
                  <a:cubicBezTo>
                    <a:pt x="183" y="134"/>
                    <a:pt x="185" y="129"/>
                    <a:pt x="190" y="126"/>
                  </a:cubicBezTo>
                  <a:cubicBezTo>
                    <a:pt x="194" y="124"/>
                    <a:pt x="200" y="126"/>
                    <a:pt x="202" y="130"/>
                  </a:cubicBezTo>
                  <a:moveTo>
                    <a:pt x="109" y="178"/>
                  </a:moveTo>
                  <a:cubicBezTo>
                    <a:pt x="107" y="174"/>
                    <a:pt x="108" y="168"/>
                    <a:pt x="113" y="165"/>
                  </a:cubicBezTo>
                  <a:cubicBezTo>
                    <a:pt x="118" y="163"/>
                    <a:pt x="123" y="165"/>
                    <a:pt x="126" y="169"/>
                  </a:cubicBezTo>
                  <a:cubicBezTo>
                    <a:pt x="128" y="174"/>
                    <a:pt x="126" y="180"/>
                    <a:pt x="122" y="182"/>
                  </a:cubicBezTo>
                  <a:cubicBezTo>
                    <a:pt x="117" y="185"/>
                    <a:pt x="112" y="183"/>
                    <a:pt x="109" y="178"/>
                  </a:cubicBezTo>
                  <a:moveTo>
                    <a:pt x="133" y="166"/>
                  </a:moveTo>
                  <a:cubicBezTo>
                    <a:pt x="127" y="154"/>
                    <a:pt x="132" y="140"/>
                    <a:pt x="144" y="133"/>
                  </a:cubicBezTo>
                  <a:cubicBezTo>
                    <a:pt x="156" y="127"/>
                    <a:pt x="170" y="132"/>
                    <a:pt x="177" y="144"/>
                  </a:cubicBezTo>
                  <a:cubicBezTo>
                    <a:pt x="183" y="156"/>
                    <a:pt x="178" y="170"/>
                    <a:pt x="166" y="177"/>
                  </a:cubicBezTo>
                  <a:cubicBezTo>
                    <a:pt x="155" y="183"/>
                    <a:pt x="140" y="178"/>
                    <a:pt x="133" y="166"/>
                  </a:cubicBezTo>
                  <a:moveTo>
                    <a:pt x="167" y="197"/>
                  </a:moveTo>
                  <a:cubicBezTo>
                    <a:pt x="165" y="192"/>
                    <a:pt x="166" y="187"/>
                    <a:pt x="171" y="184"/>
                  </a:cubicBezTo>
                  <a:cubicBezTo>
                    <a:pt x="176" y="182"/>
                    <a:pt x="181" y="183"/>
                    <a:pt x="184" y="188"/>
                  </a:cubicBezTo>
                  <a:cubicBezTo>
                    <a:pt x="186" y="193"/>
                    <a:pt x="184" y="198"/>
                    <a:pt x="180" y="201"/>
                  </a:cubicBezTo>
                  <a:cubicBezTo>
                    <a:pt x="175" y="203"/>
                    <a:pt x="169" y="202"/>
                    <a:pt x="167" y="197"/>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pic>
          <p:nvPicPr>
            <p:cNvPr id="34" name="Picture 38"/>
            <p:cNvPicPr>
              <a:picLocks noChangeAspect="1" noChangeArrowheads="1"/>
            </p:cNvPicPr>
            <p:nvPr>
              <p:custDataLst>
                <p:tags r:id="rId30"/>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8339514" y="2500352"/>
              <a:ext cx="84722" cy="22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39"/>
            <p:cNvPicPr>
              <a:picLocks noChangeAspect="1" noChangeArrowheads="1"/>
            </p:cNvPicPr>
            <p:nvPr>
              <p:custDataLst>
                <p:tags r:id="rId32"/>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8077200" y="2862866"/>
              <a:ext cx="53766" cy="76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Freeform 40"/>
            <p:cNvSpPr>
              <a:spLocks noEditPoints="1"/>
            </p:cNvSpPr>
            <p:nvPr>
              <p:custDataLst>
                <p:tags r:id="rId33"/>
              </p:custDataLst>
            </p:nvPr>
          </p:nvSpPr>
          <p:spPr bwMode="auto">
            <a:xfrm>
              <a:off x="8130965" y="2556562"/>
              <a:ext cx="366587" cy="365773"/>
            </a:xfrm>
            <a:custGeom>
              <a:avLst/>
              <a:gdLst>
                <a:gd name="T0" fmla="*/ 143 w 190"/>
                <a:gd name="T1" fmla="*/ 160 h 190"/>
                <a:gd name="T2" fmla="*/ 161 w 190"/>
                <a:gd name="T3" fmla="*/ 163 h 190"/>
                <a:gd name="T4" fmla="*/ 161 w 190"/>
                <a:gd name="T5" fmla="*/ 153 h 190"/>
                <a:gd name="T6" fmla="*/ 171 w 190"/>
                <a:gd name="T7" fmla="*/ 143 h 190"/>
                <a:gd name="T8" fmla="*/ 177 w 190"/>
                <a:gd name="T9" fmla="*/ 133 h 190"/>
                <a:gd name="T10" fmla="*/ 176 w 190"/>
                <a:gd name="T11" fmla="*/ 118 h 190"/>
                <a:gd name="T12" fmla="*/ 188 w 190"/>
                <a:gd name="T13" fmla="*/ 113 h 190"/>
                <a:gd name="T14" fmla="*/ 175 w 190"/>
                <a:gd name="T15" fmla="*/ 100 h 190"/>
                <a:gd name="T16" fmla="*/ 189 w 190"/>
                <a:gd name="T17" fmla="*/ 90 h 190"/>
                <a:gd name="T18" fmla="*/ 182 w 190"/>
                <a:gd name="T19" fmla="*/ 83 h 190"/>
                <a:gd name="T20" fmla="*/ 181 w 190"/>
                <a:gd name="T21" fmla="*/ 69 h 190"/>
                <a:gd name="T22" fmla="*/ 177 w 190"/>
                <a:gd name="T23" fmla="*/ 58 h 190"/>
                <a:gd name="T24" fmla="*/ 168 w 190"/>
                <a:gd name="T25" fmla="*/ 47 h 190"/>
                <a:gd name="T26" fmla="*/ 169 w 190"/>
                <a:gd name="T27" fmla="*/ 37 h 190"/>
                <a:gd name="T28" fmla="*/ 153 w 190"/>
                <a:gd name="T29" fmla="*/ 38 h 190"/>
                <a:gd name="T30" fmla="*/ 153 w 190"/>
                <a:gd name="T31" fmla="*/ 20 h 190"/>
                <a:gd name="T32" fmla="*/ 142 w 190"/>
                <a:gd name="T33" fmla="*/ 21 h 190"/>
                <a:gd name="T34" fmla="*/ 131 w 190"/>
                <a:gd name="T35" fmla="*/ 13 h 190"/>
                <a:gd name="T36" fmla="*/ 120 w 190"/>
                <a:gd name="T37" fmla="*/ 9 h 190"/>
                <a:gd name="T38" fmla="*/ 106 w 190"/>
                <a:gd name="T39" fmla="*/ 8 h 190"/>
                <a:gd name="T40" fmla="*/ 99 w 190"/>
                <a:gd name="T41" fmla="*/ 0 h 190"/>
                <a:gd name="T42" fmla="*/ 89 w 190"/>
                <a:gd name="T43" fmla="*/ 14 h 190"/>
                <a:gd name="T44" fmla="*/ 81 w 190"/>
                <a:gd name="T45" fmla="*/ 6 h 190"/>
                <a:gd name="T46" fmla="*/ 69 w 190"/>
                <a:gd name="T47" fmla="*/ 9 h 190"/>
                <a:gd name="T48" fmla="*/ 57 w 190"/>
                <a:gd name="T49" fmla="*/ 15 h 190"/>
                <a:gd name="T50" fmla="*/ 51 w 190"/>
                <a:gd name="T51" fmla="*/ 11 h 190"/>
                <a:gd name="T52" fmla="*/ 47 w 190"/>
                <a:gd name="T53" fmla="*/ 21 h 190"/>
                <a:gd name="T54" fmla="*/ 35 w 190"/>
                <a:gd name="T55" fmla="*/ 28 h 190"/>
                <a:gd name="T56" fmla="*/ 27 w 190"/>
                <a:gd name="T57" fmla="*/ 36 h 190"/>
                <a:gd name="T58" fmla="*/ 20 w 190"/>
                <a:gd name="T59" fmla="*/ 48 h 190"/>
                <a:gd name="T60" fmla="*/ 11 w 190"/>
                <a:gd name="T61" fmla="*/ 52 h 190"/>
                <a:gd name="T62" fmla="*/ 19 w 190"/>
                <a:gd name="T63" fmla="*/ 67 h 190"/>
                <a:gd name="T64" fmla="*/ 3 w 190"/>
                <a:gd name="T65" fmla="*/ 73 h 190"/>
                <a:gd name="T66" fmla="*/ 8 w 190"/>
                <a:gd name="T67" fmla="*/ 82 h 190"/>
                <a:gd name="T68" fmla="*/ 5 w 190"/>
                <a:gd name="T69" fmla="*/ 96 h 190"/>
                <a:gd name="T70" fmla="*/ 6 w 190"/>
                <a:gd name="T71" fmla="*/ 108 h 190"/>
                <a:gd name="T72" fmla="*/ 10 w 190"/>
                <a:gd name="T73" fmla="*/ 121 h 190"/>
                <a:gd name="T74" fmla="*/ 7 w 190"/>
                <a:gd name="T75" fmla="*/ 130 h 190"/>
                <a:gd name="T76" fmla="*/ 24 w 190"/>
                <a:gd name="T77" fmla="*/ 134 h 190"/>
                <a:gd name="T78" fmla="*/ 18 w 190"/>
                <a:gd name="T79" fmla="*/ 151 h 190"/>
                <a:gd name="T80" fmla="*/ 28 w 190"/>
                <a:gd name="T81" fmla="*/ 153 h 190"/>
                <a:gd name="T82" fmla="*/ 36 w 190"/>
                <a:gd name="T83" fmla="*/ 164 h 190"/>
                <a:gd name="T84" fmla="*/ 46 w 190"/>
                <a:gd name="T85" fmla="*/ 171 h 190"/>
                <a:gd name="T86" fmla="*/ 59 w 190"/>
                <a:gd name="T87" fmla="*/ 176 h 190"/>
                <a:gd name="T88" fmla="*/ 64 w 190"/>
                <a:gd name="T89" fmla="*/ 185 h 190"/>
                <a:gd name="T90" fmla="*/ 77 w 190"/>
                <a:gd name="T91" fmla="*/ 174 h 190"/>
                <a:gd name="T92" fmla="*/ 86 w 190"/>
                <a:gd name="T93" fmla="*/ 189 h 190"/>
                <a:gd name="T94" fmla="*/ 95 w 190"/>
                <a:gd name="T95" fmla="*/ 183 h 190"/>
                <a:gd name="T96" fmla="*/ 108 w 190"/>
                <a:gd name="T97" fmla="*/ 184 h 190"/>
                <a:gd name="T98" fmla="*/ 120 w 190"/>
                <a:gd name="T99" fmla="*/ 182 h 190"/>
                <a:gd name="T100" fmla="*/ 132 w 190"/>
                <a:gd name="T101" fmla="*/ 175 h 190"/>
                <a:gd name="T102" fmla="*/ 139 w 190"/>
                <a:gd name="T103" fmla="*/ 179 h 190"/>
                <a:gd name="T104" fmla="*/ 78 w 190"/>
                <a:gd name="T105" fmla="*/ 74 h 190"/>
                <a:gd name="T106" fmla="*/ 86 w 190"/>
                <a:gd name="T107" fmla="*/ 76 h 190"/>
                <a:gd name="T108" fmla="*/ 121 w 190"/>
                <a:gd name="T109" fmla="*/ 88 h 190"/>
                <a:gd name="T110" fmla="*/ 124 w 190"/>
                <a:gd name="T111" fmla="*/ 80 h 190"/>
                <a:gd name="T112" fmla="*/ 77 w 190"/>
                <a:gd name="T113" fmla="*/ 104 h 190"/>
                <a:gd name="T114" fmla="*/ 81 w 190"/>
                <a:gd name="T115" fmla="*/ 102 h 190"/>
                <a:gd name="T116" fmla="*/ 102 w 190"/>
                <a:gd name="T117" fmla="*/ 108 h 190"/>
                <a:gd name="T118" fmla="*/ 104 w 190"/>
                <a:gd name="T119" fmla="*/ 113 h 190"/>
                <a:gd name="T120" fmla="*/ 102 w 190"/>
                <a:gd name="T121" fmla="*/ 121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0" h="190">
                  <a:moveTo>
                    <a:pt x="143" y="171"/>
                  </a:moveTo>
                  <a:cubicBezTo>
                    <a:pt x="142" y="169"/>
                    <a:pt x="142" y="169"/>
                    <a:pt x="142" y="169"/>
                  </a:cubicBezTo>
                  <a:cubicBezTo>
                    <a:pt x="140" y="167"/>
                    <a:pt x="140" y="163"/>
                    <a:pt x="143" y="160"/>
                  </a:cubicBezTo>
                  <a:cubicBezTo>
                    <a:pt x="146" y="157"/>
                    <a:pt x="151" y="158"/>
                    <a:pt x="153" y="161"/>
                  </a:cubicBezTo>
                  <a:cubicBezTo>
                    <a:pt x="154" y="163"/>
                    <a:pt x="154" y="163"/>
                    <a:pt x="154" y="163"/>
                  </a:cubicBezTo>
                  <a:cubicBezTo>
                    <a:pt x="156" y="165"/>
                    <a:pt x="159" y="165"/>
                    <a:pt x="161" y="163"/>
                  </a:cubicBezTo>
                  <a:cubicBezTo>
                    <a:pt x="162" y="162"/>
                    <a:pt x="162" y="161"/>
                    <a:pt x="163" y="160"/>
                  </a:cubicBezTo>
                  <a:cubicBezTo>
                    <a:pt x="165" y="159"/>
                    <a:pt x="165" y="156"/>
                    <a:pt x="163" y="154"/>
                  </a:cubicBezTo>
                  <a:cubicBezTo>
                    <a:pt x="161" y="153"/>
                    <a:pt x="161" y="153"/>
                    <a:pt x="161" y="153"/>
                  </a:cubicBezTo>
                  <a:cubicBezTo>
                    <a:pt x="159" y="151"/>
                    <a:pt x="158" y="147"/>
                    <a:pt x="159" y="144"/>
                  </a:cubicBezTo>
                  <a:cubicBezTo>
                    <a:pt x="161" y="140"/>
                    <a:pt x="166" y="139"/>
                    <a:pt x="169" y="142"/>
                  </a:cubicBezTo>
                  <a:cubicBezTo>
                    <a:pt x="171" y="143"/>
                    <a:pt x="171" y="143"/>
                    <a:pt x="171" y="143"/>
                  </a:cubicBezTo>
                  <a:cubicBezTo>
                    <a:pt x="173" y="145"/>
                    <a:pt x="176" y="144"/>
                    <a:pt x="177" y="142"/>
                  </a:cubicBezTo>
                  <a:cubicBezTo>
                    <a:pt x="178" y="141"/>
                    <a:pt x="178" y="140"/>
                    <a:pt x="179" y="139"/>
                  </a:cubicBezTo>
                  <a:cubicBezTo>
                    <a:pt x="180" y="136"/>
                    <a:pt x="179" y="134"/>
                    <a:pt x="177" y="133"/>
                  </a:cubicBezTo>
                  <a:cubicBezTo>
                    <a:pt x="175" y="132"/>
                    <a:pt x="175" y="132"/>
                    <a:pt x="175" y="132"/>
                  </a:cubicBezTo>
                  <a:cubicBezTo>
                    <a:pt x="171" y="130"/>
                    <a:pt x="169" y="126"/>
                    <a:pt x="171" y="123"/>
                  </a:cubicBezTo>
                  <a:cubicBezTo>
                    <a:pt x="169" y="120"/>
                    <a:pt x="172" y="116"/>
                    <a:pt x="176" y="118"/>
                  </a:cubicBezTo>
                  <a:cubicBezTo>
                    <a:pt x="181" y="120"/>
                    <a:pt x="181" y="120"/>
                    <a:pt x="181" y="120"/>
                  </a:cubicBezTo>
                  <a:cubicBezTo>
                    <a:pt x="184" y="121"/>
                    <a:pt x="186" y="119"/>
                    <a:pt x="187" y="117"/>
                  </a:cubicBezTo>
                  <a:cubicBezTo>
                    <a:pt x="187" y="116"/>
                    <a:pt x="188" y="114"/>
                    <a:pt x="188" y="113"/>
                  </a:cubicBezTo>
                  <a:cubicBezTo>
                    <a:pt x="188" y="111"/>
                    <a:pt x="186" y="108"/>
                    <a:pt x="184" y="108"/>
                  </a:cubicBezTo>
                  <a:cubicBezTo>
                    <a:pt x="182" y="108"/>
                    <a:pt x="182" y="108"/>
                    <a:pt x="182" y="108"/>
                  </a:cubicBezTo>
                  <a:cubicBezTo>
                    <a:pt x="178" y="107"/>
                    <a:pt x="175" y="104"/>
                    <a:pt x="175" y="100"/>
                  </a:cubicBezTo>
                  <a:cubicBezTo>
                    <a:pt x="176" y="97"/>
                    <a:pt x="179" y="94"/>
                    <a:pt x="183" y="94"/>
                  </a:cubicBezTo>
                  <a:cubicBezTo>
                    <a:pt x="185" y="94"/>
                    <a:pt x="185" y="94"/>
                    <a:pt x="185" y="94"/>
                  </a:cubicBezTo>
                  <a:cubicBezTo>
                    <a:pt x="187" y="95"/>
                    <a:pt x="190" y="93"/>
                    <a:pt x="189" y="90"/>
                  </a:cubicBezTo>
                  <a:cubicBezTo>
                    <a:pt x="189" y="89"/>
                    <a:pt x="189" y="87"/>
                    <a:pt x="189" y="86"/>
                  </a:cubicBezTo>
                  <a:cubicBezTo>
                    <a:pt x="189" y="84"/>
                    <a:pt x="186" y="82"/>
                    <a:pt x="184" y="82"/>
                  </a:cubicBezTo>
                  <a:cubicBezTo>
                    <a:pt x="182" y="83"/>
                    <a:pt x="182" y="83"/>
                    <a:pt x="182" y="83"/>
                  </a:cubicBezTo>
                  <a:cubicBezTo>
                    <a:pt x="178" y="84"/>
                    <a:pt x="174" y="81"/>
                    <a:pt x="174" y="77"/>
                  </a:cubicBezTo>
                  <a:cubicBezTo>
                    <a:pt x="173" y="74"/>
                    <a:pt x="175" y="70"/>
                    <a:pt x="179" y="69"/>
                  </a:cubicBezTo>
                  <a:cubicBezTo>
                    <a:pt x="181" y="69"/>
                    <a:pt x="181" y="69"/>
                    <a:pt x="181" y="69"/>
                  </a:cubicBezTo>
                  <a:cubicBezTo>
                    <a:pt x="183" y="69"/>
                    <a:pt x="185" y="66"/>
                    <a:pt x="184" y="63"/>
                  </a:cubicBezTo>
                  <a:cubicBezTo>
                    <a:pt x="184" y="62"/>
                    <a:pt x="183" y="61"/>
                    <a:pt x="183" y="60"/>
                  </a:cubicBezTo>
                  <a:cubicBezTo>
                    <a:pt x="182" y="58"/>
                    <a:pt x="179" y="57"/>
                    <a:pt x="177" y="58"/>
                  </a:cubicBezTo>
                  <a:cubicBezTo>
                    <a:pt x="175" y="59"/>
                    <a:pt x="175" y="59"/>
                    <a:pt x="175" y="59"/>
                  </a:cubicBezTo>
                  <a:cubicBezTo>
                    <a:pt x="171" y="61"/>
                    <a:pt x="167" y="59"/>
                    <a:pt x="166" y="56"/>
                  </a:cubicBezTo>
                  <a:cubicBezTo>
                    <a:pt x="164" y="53"/>
                    <a:pt x="165" y="48"/>
                    <a:pt x="168" y="47"/>
                  </a:cubicBezTo>
                  <a:cubicBezTo>
                    <a:pt x="170" y="46"/>
                    <a:pt x="170" y="46"/>
                    <a:pt x="170" y="46"/>
                  </a:cubicBezTo>
                  <a:cubicBezTo>
                    <a:pt x="172" y="45"/>
                    <a:pt x="173" y="42"/>
                    <a:pt x="172" y="40"/>
                  </a:cubicBezTo>
                  <a:cubicBezTo>
                    <a:pt x="171" y="39"/>
                    <a:pt x="170" y="38"/>
                    <a:pt x="169" y="37"/>
                  </a:cubicBezTo>
                  <a:cubicBezTo>
                    <a:pt x="168" y="35"/>
                    <a:pt x="165" y="34"/>
                    <a:pt x="163" y="36"/>
                  </a:cubicBezTo>
                  <a:cubicBezTo>
                    <a:pt x="161" y="38"/>
                    <a:pt x="161" y="38"/>
                    <a:pt x="161" y="38"/>
                  </a:cubicBezTo>
                  <a:cubicBezTo>
                    <a:pt x="159" y="40"/>
                    <a:pt x="155" y="40"/>
                    <a:pt x="153" y="38"/>
                  </a:cubicBezTo>
                  <a:cubicBezTo>
                    <a:pt x="149" y="36"/>
                    <a:pt x="149" y="31"/>
                    <a:pt x="152" y="28"/>
                  </a:cubicBezTo>
                  <a:cubicBezTo>
                    <a:pt x="153" y="27"/>
                    <a:pt x="153" y="27"/>
                    <a:pt x="153" y="27"/>
                  </a:cubicBezTo>
                  <a:cubicBezTo>
                    <a:pt x="155" y="25"/>
                    <a:pt x="155" y="22"/>
                    <a:pt x="153" y="20"/>
                  </a:cubicBezTo>
                  <a:cubicBezTo>
                    <a:pt x="152" y="19"/>
                    <a:pt x="151" y="19"/>
                    <a:pt x="150" y="18"/>
                  </a:cubicBezTo>
                  <a:cubicBezTo>
                    <a:pt x="148" y="16"/>
                    <a:pt x="145" y="17"/>
                    <a:pt x="144" y="19"/>
                  </a:cubicBezTo>
                  <a:cubicBezTo>
                    <a:pt x="142" y="21"/>
                    <a:pt x="142" y="21"/>
                    <a:pt x="142" y="21"/>
                  </a:cubicBezTo>
                  <a:cubicBezTo>
                    <a:pt x="141" y="25"/>
                    <a:pt x="136" y="26"/>
                    <a:pt x="133" y="24"/>
                  </a:cubicBezTo>
                  <a:cubicBezTo>
                    <a:pt x="130" y="22"/>
                    <a:pt x="129" y="18"/>
                    <a:pt x="131" y="15"/>
                  </a:cubicBezTo>
                  <a:cubicBezTo>
                    <a:pt x="131" y="13"/>
                    <a:pt x="131" y="13"/>
                    <a:pt x="131" y="13"/>
                  </a:cubicBezTo>
                  <a:cubicBezTo>
                    <a:pt x="133" y="11"/>
                    <a:pt x="132" y="8"/>
                    <a:pt x="129" y="7"/>
                  </a:cubicBezTo>
                  <a:cubicBezTo>
                    <a:pt x="128" y="6"/>
                    <a:pt x="127" y="6"/>
                    <a:pt x="126" y="6"/>
                  </a:cubicBezTo>
                  <a:cubicBezTo>
                    <a:pt x="123" y="5"/>
                    <a:pt x="121" y="6"/>
                    <a:pt x="120" y="9"/>
                  </a:cubicBezTo>
                  <a:cubicBezTo>
                    <a:pt x="120" y="11"/>
                    <a:pt x="120" y="11"/>
                    <a:pt x="120" y="11"/>
                  </a:cubicBezTo>
                  <a:cubicBezTo>
                    <a:pt x="119" y="15"/>
                    <a:pt x="115" y="17"/>
                    <a:pt x="111" y="16"/>
                  </a:cubicBezTo>
                  <a:cubicBezTo>
                    <a:pt x="108" y="15"/>
                    <a:pt x="106" y="11"/>
                    <a:pt x="106" y="8"/>
                  </a:cubicBezTo>
                  <a:cubicBezTo>
                    <a:pt x="107" y="6"/>
                    <a:pt x="107" y="6"/>
                    <a:pt x="107" y="6"/>
                  </a:cubicBezTo>
                  <a:cubicBezTo>
                    <a:pt x="107" y="3"/>
                    <a:pt x="106" y="1"/>
                    <a:pt x="103" y="1"/>
                  </a:cubicBezTo>
                  <a:cubicBezTo>
                    <a:pt x="102" y="1"/>
                    <a:pt x="101" y="1"/>
                    <a:pt x="99" y="0"/>
                  </a:cubicBezTo>
                  <a:cubicBezTo>
                    <a:pt x="97" y="0"/>
                    <a:pt x="95" y="2"/>
                    <a:pt x="95" y="5"/>
                  </a:cubicBezTo>
                  <a:cubicBezTo>
                    <a:pt x="95" y="7"/>
                    <a:pt x="95" y="7"/>
                    <a:pt x="95" y="7"/>
                  </a:cubicBezTo>
                  <a:cubicBezTo>
                    <a:pt x="95" y="11"/>
                    <a:pt x="92" y="14"/>
                    <a:pt x="89" y="14"/>
                  </a:cubicBezTo>
                  <a:cubicBezTo>
                    <a:pt x="89" y="14"/>
                    <a:pt x="89" y="14"/>
                    <a:pt x="89" y="14"/>
                  </a:cubicBezTo>
                  <a:cubicBezTo>
                    <a:pt x="85" y="15"/>
                    <a:pt x="82" y="12"/>
                    <a:pt x="81" y="8"/>
                  </a:cubicBezTo>
                  <a:cubicBezTo>
                    <a:pt x="81" y="6"/>
                    <a:pt x="81" y="6"/>
                    <a:pt x="81" y="6"/>
                  </a:cubicBezTo>
                  <a:cubicBezTo>
                    <a:pt x="81" y="4"/>
                    <a:pt x="79" y="2"/>
                    <a:pt x="76" y="2"/>
                  </a:cubicBezTo>
                  <a:cubicBezTo>
                    <a:pt x="75" y="2"/>
                    <a:pt x="74" y="3"/>
                    <a:pt x="72" y="3"/>
                  </a:cubicBezTo>
                  <a:cubicBezTo>
                    <a:pt x="70" y="4"/>
                    <a:pt x="69" y="6"/>
                    <a:pt x="69" y="9"/>
                  </a:cubicBezTo>
                  <a:cubicBezTo>
                    <a:pt x="70" y="11"/>
                    <a:pt x="70" y="11"/>
                    <a:pt x="70" y="11"/>
                  </a:cubicBezTo>
                  <a:cubicBezTo>
                    <a:pt x="71" y="14"/>
                    <a:pt x="70" y="18"/>
                    <a:pt x="66" y="19"/>
                  </a:cubicBezTo>
                  <a:cubicBezTo>
                    <a:pt x="63" y="21"/>
                    <a:pt x="59" y="19"/>
                    <a:pt x="57" y="15"/>
                  </a:cubicBezTo>
                  <a:cubicBezTo>
                    <a:pt x="57" y="14"/>
                    <a:pt x="57" y="14"/>
                    <a:pt x="57" y="14"/>
                  </a:cubicBezTo>
                  <a:cubicBezTo>
                    <a:pt x="56" y="11"/>
                    <a:pt x="53" y="10"/>
                    <a:pt x="51" y="11"/>
                  </a:cubicBezTo>
                  <a:cubicBezTo>
                    <a:pt x="51" y="11"/>
                    <a:pt x="51" y="11"/>
                    <a:pt x="51" y="11"/>
                  </a:cubicBezTo>
                  <a:cubicBezTo>
                    <a:pt x="50" y="12"/>
                    <a:pt x="48" y="12"/>
                    <a:pt x="47" y="13"/>
                  </a:cubicBezTo>
                  <a:cubicBezTo>
                    <a:pt x="45" y="14"/>
                    <a:pt x="45" y="17"/>
                    <a:pt x="46" y="19"/>
                  </a:cubicBezTo>
                  <a:cubicBezTo>
                    <a:pt x="47" y="21"/>
                    <a:pt x="47" y="21"/>
                    <a:pt x="47" y="21"/>
                  </a:cubicBezTo>
                  <a:cubicBezTo>
                    <a:pt x="50" y="24"/>
                    <a:pt x="49" y="28"/>
                    <a:pt x="46" y="31"/>
                  </a:cubicBezTo>
                  <a:cubicBezTo>
                    <a:pt x="43" y="33"/>
                    <a:pt x="39" y="32"/>
                    <a:pt x="36" y="29"/>
                  </a:cubicBezTo>
                  <a:cubicBezTo>
                    <a:pt x="35" y="28"/>
                    <a:pt x="35" y="28"/>
                    <a:pt x="35" y="28"/>
                  </a:cubicBezTo>
                  <a:cubicBezTo>
                    <a:pt x="34" y="25"/>
                    <a:pt x="31" y="25"/>
                    <a:pt x="29" y="27"/>
                  </a:cubicBezTo>
                  <a:cubicBezTo>
                    <a:pt x="28" y="28"/>
                    <a:pt x="27" y="29"/>
                    <a:pt x="26" y="30"/>
                  </a:cubicBezTo>
                  <a:cubicBezTo>
                    <a:pt x="24" y="32"/>
                    <a:pt x="25" y="34"/>
                    <a:pt x="27" y="36"/>
                  </a:cubicBezTo>
                  <a:cubicBezTo>
                    <a:pt x="28" y="37"/>
                    <a:pt x="28" y="37"/>
                    <a:pt x="28" y="37"/>
                  </a:cubicBezTo>
                  <a:cubicBezTo>
                    <a:pt x="31" y="40"/>
                    <a:pt x="32" y="44"/>
                    <a:pt x="30" y="47"/>
                  </a:cubicBezTo>
                  <a:cubicBezTo>
                    <a:pt x="27" y="50"/>
                    <a:pt x="23" y="50"/>
                    <a:pt x="20" y="48"/>
                  </a:cubicBezTo>
                  <a:cubicBezTo>
                    <a:pt x="19" y="47"/>
                    <a:pt x="19" y="47"/>
                    <a:pt x="19" y="47"/>
                  </a:cubicBezTo>
                  <a:cubicBezTo>
                    <a:pt x="17" y="45"/>
                    <a:pt x="14" y="46"/>
                    <a:pt x="12" y="48"/>
                  </a:cubicBezTo>
                  <a:cubicBezTo>
                    <a:pt x="12" y="49"/>
                    <a:pt x="11" y="51"/>
                    <a:pt x="11" y="52"/>
                  </a:cubicBezTo>
                  <a:cubicBezTo>
                    <a:pt x="9" y="54"/>
                    <a:pt x="10" y="57"/>
                    <a:pt x="13" y="58"/>
                  </a:cubicBezTo>
                  <a:cubicBezTo>
                    <a:pt x="15" y="58"/>
                    <a:pt x="15" y="58"/>
                    <a:pt x="15" y="58"/>
                  </a:cubicBezTo>
                  <a:cubicBezTo>
                    <a:pt x="18" y="60"/>
                    <a:pt x="20" y="64"/>
                    <a:pt x="19" y="67"/>
                  </a:cubicBezTo>
                  <a:cubicBezTo>
                    <a:pt x="20" y="70"/>
                    <a:pt x="17" y="74"/>
                    <a:pt x="14" y="73"/>
                  </a:cubicBezTo>
                  <a:cubicBezTo>
                    <a:pt x="8" y="70"/>
                    <a:pt x="8" y="70"/>
                    <a:pt x="8" y="70"/>
                  </a:cubicBezTo>
                  <a:cubicBezTo>
                    <a:pt x="6" y="69"/>
                    <a:pt x="3" y="71"/>
                    <a:pt x="3" y="73"/>
                  </a:cubicBezTo>
                  <a:cubicBezTo>
                    <a:pt x="2" y="75"/>
                    <a:pt x="2" y="76"/>
                    <a:pt x="2" y="77"/>
                  </a:cubicBezTo>
                  <a:cubicBezTo>
                    <a:pt x="1" y="80"/>
                    <a:pt x="3" y="82"/>
                    <a:pt x="6" y="82"/>
                  </a:cubicBezTo>
                  <a:cubicBezTo>
                    <a:pt x="8" y="82"/>
                    <a:pt x="8" y="82"/>
                    <a:pt x="8" y="82"/>
                  </a:cubicBezTo>
                  <a:cubicBezTo>
                    <a:pt x="11" y="83"/>
                    <a:pt x="14" y="85"/>
                    <a:pt x="14" y="89"/>
                  </a:cubicBezTo>
                  <a:cubicBezTo>
                    <a:pt x="14" y="93"/>
                    <a:pt x="11" y="96"/>
                    <a:pt x="7" y="96"/>
                  </a:cubicBezTo>
                  <a:cubicBezTo>
                    <a:pt x="5" y="96"/>
                    <a:pt x="5" y="96"/>
                    <a:pt x="5" y="96"/>
                  </a:cubicBezTo>
                  <a:cubicBezTo>
                    <a:pt x="2" y="96"/>
                    <a:pt x="0" y="98"/>
                    <a:pt x="0" y="100"/>
                  </a:cubicBezTo>
                  <a:cubicBezTo>
                    <a:pt x="0" y="102"/>
                    <a:pt x="0" y="103"/>
                    <a:pt x="0" y="104"/>
                  </a:cubicBezTo>
                  <a:cubicBezTo>
                    <a:pt x="1" y="107"/>
                    <a:pt x="3" y="108"/>
                    <a:pt x="6" y="108"/>
                  </a:cubicBezTo>
                  <a:cubicBezTo>
                    <a:pt x="8" y="107"/>
                    <a:pt x="8" y="107"/>
                    <a:pt x="8" y="107"/>
                  </a:cubicBezTo>
                  <a:cubicBezTo>
                    <a:pt x="11" y="107"/>
                    <a:pt x="14" y="108"/>
                    <a:pt x="15" y="112"/>
                  </a:cubicBezTo>
                  <a:cubicBezTo>
                    <a:pt x="17" y="116"/>
                    <a:pt x="15" y="120"/>
                    <a:pt x="10" y="121"/>
                  </a:cubicBezTo>
                  <a:cubicBezTo>
                    <a:pt x="9" y="121"/>
                    <a:pt x="9" y="121"/>
                    <a:pt x="9" y="121"/>
                  </a:cubicBezTo>
                  <a:cubicBezTo>
                    <a:pt x="6" y="122"/>
                    <a:pt x="5" y="124"/>
                    <a:pt x="5" y="127"/>
                  </a:cubicBezTo>
                  <a:cubicBezTo>
                    <a:pt x="6" y="128"/>
                    <a:pt x="6" y="129"/>
                    <a:pt x="7" y="130"/>
                  </a:cubicBezTo>
                  <a:cubicBezTo>
                    <a:pt x="8" y="133"/>
                    <a:pt x="11" y="134"/>
                    <a:pt x="13" y="132"/>
                  </a:cubicBezTo>
                  <a:cubicBezTo>
                    <a:pt x="15" y="131"/>
                    <a:pt x="15" y="131"/>
                    <a:pt x="15" y="131"/>
                  </a:cubicBezTo>
                  <a:cubicBezTo>
                    <a:pt x="18" y="130"/>
                    <a:pt x="22" y="131"/>
                    <a:pt x="24" y="134"/>
                  </a:cubicBezTo>
                  <a:cubicBezTo>
                    <a:pt x="26" y="138"/>
                    <a:pt x="24" y="142"/>
                    <a:pt x="21" y="143"/>
                  </a:cubicBezTo>
                  <a:cubicBezTo>
                    <a:pt x="19" y="144"/>
                    <a:pt x="19" y="144"/>
                    <a:pt x="19" y="144"/>
                  </a:cubicBezTo>
                  <a:cubicBezTo>
                    <a:pt x="17" y="146"/>
                    <a:pt x="16" y="149"/>
                    <a:pt x="18" y="151"/>
                  </a:cubicBezTo>
                  <a:cubicBezTo>
                    <a:pt x="19" y="152"/>
                    <a:pt x="19" y="153"/>
                    <a:pt x="20" y="154"/>
                  </a:cubicBezTo>
                  <a:cubicBezTo>
                    <a:pt x="22" y="156"/>
                    <a:pt x="25" y="156"/>
                    <a:pt x="27" y="154"/>
                  </a:cubicBezTo>
                  <a:cubicBezTo>
                    <a:pt x="28" y="153"/>
                    <a:pt x="28" y="153"/>
                    <a:pt x="28" y="153"/>
                  </a:cubicBezTo>
                  <a:cubicBezTo>
                    <a:pt x="31" y="150"/>
                    <a:pt x="34" y="150"/>
                    <a:pt x="37" y="152"/>
                  </a:cubicBezTo>
                  <a:cubicBezTo>
                    <a:pt x="40" y="154"/>
                    <a:pt x="41" y="159"/>
                    <a:pt x="38" y="162"/>
                  </a:cubicBezTo>
                  <a:cubicBezTo>
                    <a:pt x="36" y="164"/>
                    <a:pt x="36" y="164"/>
                    <a:pt x="36" y="164"/>
                  </a:cubicBezTo>
                  <a:cubicBezTo>
                    <a:pt x="35" y="165"/>
                    <a:pt x="35" y="168"/>
                    <a:pt x="37" y="170"/>
                  </a:cubicBezTo>
                  <a:cubicBezTo>
                    <a:pt x="38" y="171"/>
                    <a:pt x="39" y="172"/>
                    <a:pt x="40" y="172"/>
                  </a:cubicBezTo>
                  <a:cubicBezTo>
                    <a:pt x="42" y="174"/>
                    <a:pt x="45" y="173"/>
                    <a:pt x="46" y="171"/>
                  </a:cubicBezTo>
                  <a:cubicBezTo>
                    <a:pt x="47" y="169"/>
                    <a:pt x="47" y="169"/>
                    <a:pt x="47" y="169"/>
                  </a:cubicBezTo>
                  <a:cubicBezTo>
                    <a:pt x="49" y="166"/>
                    <a:pt x="52" y="165"/>
                    <a:pt x="55" y="166"/>
                  </a:cubicBezTo>
                  <a:cubicBezTo>
                    <a:pt x="59" y="167"/>
                    <a:pt x="61" y="172"/>
                    <a:pt x="59" y="176"/>
                  </a:cubicBezTo>
                  <a:cubicBezTo>
                    <a:pt x="58" y="177"/>
                    <a:pt x="58" y="177"/>
                    <a:pt x="58" y="177"/>
                  </a:cubicBezTo>
                  <a:cubicBezTo>
                    <a:pt x="57" y="179"/>
                    <a:pt x="58" y="182"/>
                    <a:pt x="60" y="183"/>
                  </a:cubicBezTo>
                  <a:cubicBezTo>
                    <a:pt x="61" y="184"/>
                    <a:pt x="63" y="184"/>
                    <a:pt x="64" y="185"/>
                  </a:cubicBezTo>
                  <a:cubicBezTo>
                    <a:pt x="66" y="185"/>
                    <a:pt x="69" y="184"/>
                    <a:pt x="69" y="182"/>
                  </a:cubicBezTo>
                  <a:cubicBezTo>
                    <a:pt x="70" y="180"/>
                    <a:pt x="70" y="180"/>
                    <a:pt x="70" y="180"/>
                  </a:cubicBezTo>
                  <a:cubicBezTo>
                    <a:pt x="71" y="176"/>
                    <a:pt x="74" y="174"/>
                    <a:pt x="77" y="174"/>
                  </a:cubicBezTo>
                  <a:cubicBezTo>
                    <a:pt x="81" y="174"/>
                    <a:pt x="84" y="178"/>
                    <a:pt x="83" y="182"/>
                  </a:cubicBezTo>
                  <a:cubicBezTo>
                    <a:pt x="83" y="184"/>
                    <a:pt x="83" y="184"/>
                    <a:pt x="83" y="184"/>
                  </a:cubicBezTo>
                  <a:cubicBezTo>
                    <a:pt x="82" y="187"/>
                    <a:pt x="84" y="189"/>
                    <a:pt x="86" y="189"/>
                  </a:cubicBezTo>
                  <a:cubicBezTo>
                    <a:pt x="88" y="190"/>
                    <a:pt x="89" y="190"/>
                    <a:pt x="90" y="190"/>
                  </a:cubicBezTo>
                  <a:cubicBezTo>
                    <a:pt x="93" y="190"/>
                    <a:pt x="95" y="188"/>
                    <a:pt x="95" y="185"/>
                  </a:cubicBezTo>
                  <a:cubicBezTo>
                    <a:pt x="95" y="183"/>
                    <a:pt x="95" y="183"/>
                    <a:pt x="95" y="183"/>
                  </a:cubicBezTo>
                  <a:cubicBezTo>
                    <a:pt x="94" y="179"/>
                    <a:pt x="97" y="176"/>
                    <a:pt x="101" y="176"/>
                  </a:cubicBezTo>
                  <a:cubicBezTo>
                    <a:pt x="104" y="174"/>
                    <a:pt x="108" y="176"/>
                    <a:pt x="108" y="180"/>
                  </a:cubicBezTo>
                  <a:cubicBezTo>
                    <a:pt x="108" y="184"/>
                    <a:pt x="108" y="184"/>
                    <a:pt x="108" y="184"/>
                  </a:cubicBezTo>
                  <a:cubicBezTo>
                    <a:pt x="108" y="187"/>
                    <a:pt x="111" y="189"/>
                    <a:pt x="113" y="188"/>
                  </a:cubicBezTo>
                  <a:cubicBezTo>
                    <a:pt x="115" y="188"/>
                    <a:pt x="116" y="187"/>
                    <a:pt x="117" y="187"/>
                  </a:cubicBezTo>
                  <a:cubicBezTo>
                    <a:pt x="120" y="187"/>
                    <a:pt x="121" y="184"/>
                    <a:pt x="120" y="182"/>
                  </a:cubicBezTo>
                  <a:cubicBezTo>
                    <a:pt x="119" y="179"/>
                    <a:pt x="119" y="179"/>
                    <a:pt x="119" y="179"/>
                  </a:cubicBezTo>
                  <a:cubicBezTo>
                    <a:pt x="118" y="176"/>
                    <a:pt x="120" y="171"/>
                    <a:pt x="125" y="170"/>
                  </a:cubicBezTo>
                  <a:cubicBezTo>
                    <a:pt x="128" y="170"/>
                    <a:pt x="131" y="172"/>
                    <a:pt x="132" y="175"/>
                  </a:cubicBezTo>
                  <a:cubicBezTo>
                    <a:pt x="133" y="177"/>
                    <a:pt x="133" y="177"/>
                    <a:pt x="133" y="177"/>
                  </a:cubicBezTo>
                  <a:cubicBezTo>
                    <a:pt x="134" y="179"/>
                    <a:pt x="136" y="180"/>
                    <a:pt x="139" y="179"/>
                  </a:cubicBezTo>
                  <a:cubicBezTo>
                    <a:pt x="139" y="179"/>
                    <a:pt x="139" y="179"/>
                    <a:pt x="139" y="179"/>
                  </a:cubicBezTo>
                  <a:cubicBezTo>
                    <a:pt x="140" y="178"/>
                    <a:pt x="141" y="178"/>
                    <a:pt x="142" y="177"/>
                  </a:cubicBezTo>
                  <a:cubicBezTo>
                    <a:pt x="144" y="176"/>
                    <a:pt x="145" y="173"/>
                    <a:pt x="143" y="171"/>
                  </a:cubicBezTo>
                  <a:close/>
                  <a:moveTo>
                    <a:pt x="78" y="74"/>
                  </a:moveTo>
                  <a:cubicBezTo>
                    <a:pt x="77" y="71"/>
                    <a:pt x="78" y="68"/>
                    <a:pt x="80" y="66"/>
                  </a:cubicBezTo>
                  <a:cubicBezTo>
                    <a:pt x="83" y="65"/>
                    <a:pt x="87" y="66"/>
                    <a:pt x="88" y="69"/>
                  </a:cubicBezTo>
                  <a:cubicBezTo>
                    <a:pt x="90" y="71"/>
                    <a:pt x="89" y="75"/>
                    <a:pt x="86" y="76"/>
                  </a:cubicBezTo>
                  <a:cubicBezTo>
                    <a:pt x="83" y="78"/>
                    <a:pt x="79" y="77"/>
                    <a:pt x="78" y="74"/>
                  </a:cubicBezTo>
                  <a:close/>
                  <a:moveTo>
                    <a:pt x="124" y="80"/>
                  </a:moveTo>
                  <a:cubicBezTo>
                    <a:pt x="125" y="83"/>
                    <a:pt x="124" y="86"/>
                    <a:pt x="121" y="88"/>
                  </a:cubicBezTo>
                  <a:cubicBezTo>
                    <a:pt x="118" y="89"/>
                    <a:pt x="115" y="88"/>
                    <a:pt x="113" y="85"/>
                  </a:cubicBezTo>
                  <a:cubicBezTo>
                    <a:pt x="112" y="83"/>
                    <a:pt x="113" y="79"/>
                    <a:pt x="116" y="78"/>
                  </a:cubicBezTo>
                  <a:cubicBezTo>
                    <a:pt x="119" y="76"/>
                    <a:pt x="122" y="77"/>
                    <a:pt x="124" y="80"/>
                  </a:cubicBezTo>
                  <a:close/>
                  <a:moveTo>
                    <a:pt x="67" y="109"/>
                  </a:moveTo>
                  <a:cubicBezTo>
                    <a:pt x="65" y="107"/>
                    <a:pt x="66" y="103"/>
                    <a:pt x="69" y="102"/>
                  </a:cubicBezTo>
                  <a:cubicBezTo>
                    <a:pt x="72" y="100"/>
                    <a:pt x="75" y="101"/>
                    <a:pt x="77" y="104"/>
                  </a:cubicBezTo>
                  <a:cubicBezTo>
                    <a:pt x="78" y="107"/>
                    <a:pt x="77" y="110"/>
                    <a:pt x="74" y="112"/>
                  </a:cubicBezTo>
                  <a:cubicBezTo>
                    <a:pt x="72" y="113"/>
                    <a:pt x="68" y="112"/>
                    <a:pt x="67" y="109"/>
                  </a:cubicBezTo>
                  <a:close/>
                  <a:moveTo>
                    <a:pt x="81" y="102"/>
                  </a:moveTo>
                  <a:cubicBezTo>
                    <a:pt x="78" y="95"/>
                    <a:pt x="80" y="86"/>
                    <a:pt x="88" y="82"/>
                  </a:cubicBezTo>
                  <a:cubicBezTo>
                    <a:pt x="95" y="78"/>
                    <a:pt x="104" y="81"/>
                    <a:pt x="108" y="88"/>
                  </a:cubicBezTo>
                  <a:cubicBezTo>
                    <a:pt x="112" y="96"/>
                    <a:pt x="109" y="105"/>
                    <a:pt x="102" y="108"/>
                  </a:cubicBezTo>
                  <a:cubicBezTo>
                    <a:pt x="94" y="112"/>
                    <a:pt x="85" y="109"/>
                    <a:pt x="81" y="102"/>
                  </a:cubicBezTo>
                  <a:close/>
                  <a:moveTo>
                    <a:pt x="102" y="121"/>
                  </a:moveTo>
                  <a:cubicBezTo>
                    <a:pt x="100" y="118"/>
                    <a:pt x="102" y="114"/>
                    <a:pt x="104" y="113"/>
                  </a:cubicBezTo>
                  <a:cubicBezTo>
                    <a:pt x="107" y="111"/>
                    <a:pt x="111" y="113"/>
                    <a:pt x="112" y="115"/>
                  </a:cubicBezTo>
                  <a:cubicBezTo>
                    <a:pt x="114" y="118"/>
                    <a:pt x="113" y="122"/>
                    <a:pt x="110" y="123"/>
                  </a:cubicBezTo>
                  <a:cubicBezTo>
                    <a:pt x="107" y="125"/>
                    <a:pt x="103" y="124"/>
                    <a:pt x="102" y="121"/>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7" name="Freeform 41"/>
            <p:cNvSpPr>
              <a:spLocks noEditPoints="1"/>
            </p:cNvSpPr>
            <p:nvPr>
              <p:custDataLst>
                <p:tags r:id="rId34"/>
              </p:custDataLst>
            </p:nvPr>
          </p:nvSpPr>
          <p:spPr bwMode="auto">
            <a:xfrm>
              <a:off x="6607592" y="3575676"/>
              <a:ext cx="1232549" cy="1236621"/>
            </a:xfrm>
            <a:custGeom>
              <a:avLst/>
              <a:gdLst>
                <a:gd name="T0" fmla="*/ 619 w 640"/>
                <a:gd name="T1" fmla="*/ 436 h 642"/>
                <a:gd name="T2" fmla="*/ 614 w 640"/>
                <a:gd name="T3" fmla="*/ 371 h 642"/>
                <a:gd name="T4" fmla="*/ 625 w 640"/>
                <a:gd name="T5" fmla="*/ 332 h 642"/>
                <a:gd name="T6" fmla="*/ 623 w 640"/>
                <a:gd name="T7" fmla="*/ 286 h 642"/>
                <a:gd name="T8" fmla="*/ 608 w 640"/>
                <a:gd name="T9" fmla="*/ 248 h 642"/>
                <a:gd name="T10" fmla="*/ 609 w 640"/>
                <a:gd name="T11" fmla="*/ 182 h 642"/>
                <a:gd name="T12" fmla="*/ 547 w 640"/>
                <a:gd name="T13" fmla="*/ 167 h 642"/>
                <a:gd name="T14" fmla="*/ 550 w 640"/>
                <a:gd name="T15" fmla="*/ 97 h 642"/>
                <a:gd name="T16" fmla="*/ 488 w 640"/>
                <a:gd name="T17" fmla="*/ 74 h 642"/>
                <a:gd name="T18" fmla="*/ 457 w 640"/>
                <a:gd name="T19" fmla="*/ 48 h 642"/>
                <a:gd name="T20" fmla="*/ 414 w 640"/>
                <a:gd name="T21" fmla="*/ 31 h 642"/>
                <a:gd name="T22" fmla="*/ 374 w 640"/>
                <a:gd name="T23" fmla="*/ 29 h 642"/>
                <a:gd name="T24" fmla="*/ 314 w 640"/>
                <a:gd name="T25" fmla="*/ 0 h 642"/>
                <a:gd name="T26" fmla="*/ 266 w 640"/>
                <a:gd name="T27" fmla="*/ 52 h 642"/>
                <a:gd name="T28" fmla="*/ 224 w 640"/>
                <a:gd name="T29" fmla="*/ 15 h 642"/>
                <a:gd name="T30" fmla="*/ 200 w 640"/>
                <a:gd name="T31" fmla="*/ 75 h 642"/>
                <a:gd name="T32" fmla="*/ 131 w 640"/>
                <a:gd name="T33" fmla="*/ 62 h 642"/>
                <a:gd name="T34" fmla="*/ 100 w 640"/>
                <a:gd name="T35" fmla="*/ 120 h 642"/>
                <a:gd name="T36" fmla="*/ 70 w 640"/>
                <a:gd name="T37" fmla="*/ 147 h 642"/>
                <a:gd name="T38" fmla="*/ 47 w 640"/>
                <a:gd name="T39" fmla="*/ 187 h 642"/>
                <a:gd name="T40" fmla="*/ 39 w 640"/>
                <a:gd name="T41" fmla="*/ 227 h 642"/>
                <a:gd name="T42" fmla="*/ 2 w 640"/>
                <a:gd name="T43" fmla="*/ 281 h 642"/>
                <a:gd name="T44" fmla="*/ 47 w 640"/>
                <a:gd name="T45" fmla="*/ 332 h 642"/>
                <a:gd name="T46" fmla="*/ 6 w 640"/>
                <a:gd name="T47" fmla="*/ 385 h 642"/>
                <a:gd name="T48" fmla="*/ 46 w 640"/>
                <a:gd name="T49" fmla="*/ 438 h 642"/>
                <a:gd name="T50" fmla="*/ 58 w 640"/>
                <a:gd name="T51" fmla="*/ 476 h 642"/>
                <a:gd name="T52" fmla="*/ 85 w 640"/>
                <a:gd name="T53" fmla="*/ 514 h 642"/>
                <a:gd name="T54" fmla="*/ 117 w 640"/>
                <a:gd name="T55" fmla="*/ 538 h 642"/>
                <a:gd name="T56" fmla="*/ 152 w 640"/>
                <a:gd name="T57" fmla="*/ 594 h 642"/>
                <a:gd name="T58" fmla="*/ 217 w 640"/>
                <a:gd name="T59" fmla="*/ 574 h 642"/>
                <a:gd name="T60" fmla="*/ 248 w 640"/>
                <a:gd name="T61" fmla="*/ 633 h 642"/>
                <a:gd name="T62" fmla="*/ 313 w 640"/>
                <a:gd name="T63" fmla="*/ 619 h 642"/>
                <a:gd name="T64" fmla="*/ 353 w 640"/>
                <a:gd name="T65" fmla="*/ 624 h 642"/>
                <a:gd name="T66" fmla="*/ 398 w 640"/>
                <a:gd name="T67" fmla="*/ 615 h 642"/>
                <a:gd name="T68" fmla="*/ 437 w 640"/>
                <a:gd name="T69" fmla="*/ 603 h 642"/>
                <a:gd name="T70" fmla="*/ 478 w 640"/>
                <a:gd name="T71" fmla="*/ 581 h 642"/>
                <a:gd name="T72" fmla="*/ 506 w 640"/>
                <a:gd name="T73" fmla="*/ 553 h 642"/>
                <a:gd name="T74" fmla="*/ 567 w 640"/>
                <a:gd name="T75" fmla="*/ 526 h 642"/>
                <a:gd name="T76" fmla="*/ 557 w 640"/>
                <a:gd name="T77" fmla="*/ 459 h 642"/>
                <a:gd name="T78" fmla="*/ 540 w 640"/>
                <a:gd name="T79" fmla="*/ 327 h 642"/>
                <a:gd name="T80" fmla="*/ 480 w 640"/>
                <a:gd name="T81" fmla="*/ 170 h 642"/>
                <a:gd name="T82" fmla="*/ 346 w 640"/>
                <a:gd name="T83" fmla="*/ 103 h 642"/>
                <a:gd name="T84" fmla="*/ 326 w 640"/>
                <a:gd name="T85" fmla="*/ 111 h 642"/>
                <a:gd name="T86" fmla="*/ 169 w 640"/>
                <a:gd name="T87" fmla="*/ 161 h 642"/>
                <a:gd name="T88" fmla="*/ 102 w 640"/>
                <a:gd name="T89" fmla="*/ 295 h 642"/>
                <a:gd name="T90" fmla="*/ 101 w 640"/>
                <a:gd name="T91" fmla="*/ 315 h 642"/>
                <a:gd name="T92" fmla="*/ 161 w 640"/>
                <a:gd name="T93" fmla="*/ 472 h 642"/>
                <a:gd name="T94" fmla="*/ 295 w 640"/>
                <a:gd name="T95" fmla="*/ 539 h 642"/>
                <a:gd name="T96" fmla="*/ 393 w 640"/>
                <a:gd name="T97" fmla="*/ 164 h 642"/>
                <a:gd name="T98" fmla="*/ 314 w 640"/>
                <a:gd name="T99" fmla="*/ 540 h 642"/>
                <a:gd name="T100" fmla="*/ 386 w 640"/>
                <a:gd name="T101" fmla="*/ 530 h 642"/>
                <a:gd name="T102" fmla="*/ 528 w 640"/>
                <a:gd name="T103" fmla="*/ 346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40" h="642">
                  <a:moveTo>
                    <a:pt x="576" y="444"/>
                  </a:moveTo>
                  <a:cubicBezTo>
                    <a:pt x="594" y="455"/>
                    <a:pt x="594" y="455"/>
                    <a:pt x="594" y="455"/>
                  </a:cubicBezTo>
                  <a:cubicBezTo>
                    <a:pt x="601" y="459"/>
                    <a:pt x="611" y="456"/>
                    <a:pt x="614" y="448"/>
                  </a:cubicBezTo>
                  <a:cubicBezTo>
                    <a:pt x="616" y="444"/>
                    <a:pt x="618" y="440"/>
                    <a:pt x="619" y="436"/>
                  </a:cubicBezTo>
                  <a:cubicBezTo>
                    <a:pt x="622" y="428"/>
                    <a:pt x="618" y="420"/>
                    <a:pt x="610" y="417"/>
                  </a:cubicBezTo>
                  <a:cubicBezTo>
                    <a:pt x="603" y="415"/>
                    <a:pt x="603" y="415"/>
                    <a:pt x="603" y="415"/>
                  </a:cubicBezTo>
                  <a:cubicBezTo>
                    <a:pt x="592" y="412"/>
                    <a:pt x="584" y="402"/>
                    <a:pt x="585" y="391"/>
                  </a:cubicBezTo>
                  <a:cubicBezTo>
                    <a:pt x="587" y="376"/>
                    <a:pt x="601" y="367"/>
                    <a:pt x="614" y="371"/>
                  </a:cubicBezTo>
                  <a:cubicBezTo>
                    <a:pt x="620" y="372"/>
                    <a:pt x="620" y="372"/>
                    <a:pt x="620" y="372"/>
                  </a:cubicBezTo>
                  <a:cubicBezTo>
                    <a:pt x="629" y="375"/>
                    <a:pt x="637" y="369"/>
                    <a:pt x="638" y="360"/>
                  </a:cubicBezTo>
                  <a:cubicBezTo>
                    <a:pt x="639" y="356"/>
                    <a:pt x="639" y="352"/>
                    <a:pt x="640" y="348"/>
                  </a:cubicBezTo>
                  <a:cubicBezTo>
                    <a:pt x="640" y="339"/>
                    <a:pt x="634" y="332"/>
                    <a:pt x="625" y="332"/>
                  </a:cubicBezTo>
                  <a:cubicBezTo>
                    <a:pt x="618" y="332"/>
                    <a:pt x="618" y="332"/>
                    <a:pt x="618" y="332"/>
                  </a:cubicBezTo>
                  <a:cubicBezTo>
                    <a:pt x="607" y="332"/>
                    <a:pt x="596" y="325"/>
                    <a:pt x="594" y="314"/>
                  </a:cubicBezTo>
                  <a:cubicBezTo>
                    <a:pt x="591" y="299"/>
                    <a:pt x="602" y="286"/>
                    <a:pt x="616" y="286"/>
                  </a:cubicBezTo>
                  <a:cubicBezTo>
                    <a:pt x="623" y="286"/>
                    <a:pt x="623" y="286"/>
                    <a:pt x="623" y="286"/>
                  </a:cubicBezTo>
                  <a:cubicBezTo>
                    <a:pt x="631" y="286"/>
                    <a:pt x="638" y="278"/>
                    <a:pt x="637" y="269"/>
                  </a:cubicBezTo>
                  <a:cubicBezTo>
                    <a:pt x="636" y="265"/>
                    <a:pt x="635" y="261"/>
                    <a:pt x="634" y="256"/>
                  </a:cubicBezTo>
                  <a:cubicBezTo>
                    <a:pt x="633" y="248"/>
                    <a:pt x="624" y="243"/>
                    <a:pt x="616" y="246"/>
                  </a:cubicBezTo>
                  <a:cubicBezTo>
                    <a:pt x="608" y="248"/>
                    <a:pt x="608" y="248"/>
                    <a:pt x="608" y="248"/>
                  </a:cubicBezTo>
                  <a:cubicBezTo>
                    <a:pt x="596" y="252"/>
                    <a:pt x="583" y="245"/>
                    <a:pt x="579" y="233"/>
                  </a:cubicBezTo>
                  <a:cubicBezTo>
                    <a:pt x="576" y="221"/>
                    <a:pt x="582" y="208"/>
                    <a:pt x="595" y="204"/>
                  </a:cubicBezTo>
                  <a:cubicBezTo>
                    <a:pt x="601" y="202"/>
                    <a:pt x="601" y="202"/>
                    <a:pt x="601" y="202"/>
                  </a:cubicBezTo>
                  <a:cubicBezTo>
                    <a:pt x="609" y="199"/>
                    <a:pt x="613" y="190"/>
                    <a:pt x="609" y="182"/>
                  </a:cubicBezTo>
                  <a:cubicBezTo>
                    <a:pt x="607" y="178"/>
                    <a:pt x="605" y="174"/>
                    <a:pt x="603" y="171"/>
                  </a:cubicBezTo>
                  <a:cubicBezTo>
                    <a:pt x="599" y="163"/>
                    <a:pt x="590" y="161"/>
                    <a:pt x="583" y="165"/>
                  </a:cubicBezTo>
                  <a:cubicBezTo>
                    <a:pt x="577" y="169"/>
                    <a:pt x="577" y="169"/>
                    <a:pt x="577" y="169"/>
                  </a:cubicBezTo>
                  <a:cubicBezTo>
                    <a:pt x="567" y="176"/>
                    <a:pt x="554" y="175"/>
                    <a:pt x="547" y="167"/>
                  </a:cubicBezTo>
                  <a:cubicBezTo>
                    <a:pt x="537" y="156"/>
                    <a:pt x="539" y="139"/>
                    <a:pt x="550" y="132"/>
                  </a:cubicBezTo>
                  <a:cubicBezTo>
                    <a:pt x="556" y="128"/>
                    <a:pt x="556" y="128"/>
                    <a:pt x="556" y="128"/>
                  </a:cubicBezTo>
                  <a:cubicBezTo>
                    <a:pt x="563" y="123"/>
                    <a:pt x="564" y="113"/>
                    <a:pt x="558" y="106"/>
                  </a:cubicBezTo>
                  <a:cubicBezTo>
                    <a:pt x="556" y="103"/>
                    <a:pt x="553" y="100"/>
                    <a:pt x="550" y="97"/>
                  </a:cubicBezTo>
                  <a:cubicBezTo>
                    <a:pt x="544" y="91"/>
                    <a:pt x="534" y="91"/>
                    <a:pt x="528" y="98"/>
                  </a:cubicBezTo>
                  <a:cubicBezTo>
                    <a:pt x="524" y="103"/>
                    <a:pt x="524" y="103"/>
                    <a:pt x="524" y="103"/>
                  </a:cubicBezTo>
                  <a:cubicBezTo>
                    <a:pt x="516" y="112"/>
                    <a:pt x="504" y="115"/>
                    <a:pt x="494" y="109"/>
                  </a:cubicBezTo>
                  <a:cubicBezTo>
                    <a:pt x="481" y="102"/>
                    <a:pt x="479" y="85"/>
                    <a:pt x="488" y="74"/>
                  </a:cubicBezTo>
                  <a:cubicBezTo>
                    <a:pt x="492" y="70"/>
                    <a:pt x="492" y="70"/>
                    <a:pt x="492" y="70"/>
                  </a:cubicBezTo>
                  <a:cubicBezTo>
                    <a:pt x="497" y="63"/>
                    <a:pt x="496" y="53"/>
                    <a:pt x="488" y="48"/>
                  </a:cubicBezTo>
                  <a:cubicBezTo>
                    <a:pt x="485" y="46"/>
                    <a:pt x="481" y="44"/>
                    <a:pt x="477" y="41"/>
                  </a:cubicBezTo>
                  <a:cubicBezTo>
                    <a:pt x="470" y="37"/>
                    <a:pt x="460" y="40"/>
                    <a:pt x="457" y="48"/>
                  </a:cubicBezTo>
                  <a:cubicBezTo>
                    <a:pt x="454" y="55"/>
                    <a:pt x="454" y="55"/>
                    <a:pt x="454" y="55"/>
                  </a:cubicBezTo>
                  <a:cubicBezTo>
                    <a:pt x="450" y="65"/>
                    <a:pt x="438" y="71"/>
                    <a:pt x="427" y="69"/>
                  </a:cubicBezTo>
                  <a:cubicBezTo>
                    <a:pt x="413" y="65"/>
                    <a:pt x="406" y="50"/>
                    <a:pt x="412" y="37"/>
                  </a:cubicBezTo>
                  <a:cubicBezTo>
                    <a:pt x="414" y="31"/>
                    <a:pt x="414" y="31"/>
                    <a:pt x="414" y="31"/>
                  </a:cubicBezTo>
                  <a:cubicBezTo>
                    <a:pt x="418" y="23"/>
                    <a:pt x="413" y="14"/>
                    <a:pt x="405" y="12"/>
                  </a:cubicBezTo>
                  <a:cubicBezTo>
                    <a:pt x="401" y="11"/>
                    <a:pt x="396" y="9"/>
                    <a:pt x="392" y="9"/>
                  </a:cubicBezTo>
                  <a:cubicBezTo>
                    <a:pt x="384" y="7"/>
                    <a:pt x="376" y="12"/>
                    <a:pt x="375" y="21"/>
                  </a:cubicBezTo>
                  <a:cubicBezTo>
                    <a:pt x="374" y="29"/>
                    <a:pt x="374" y="29"/>
                    <a:pt x="374" y="29"/>
                  </a:cubicBezTo>
                  <a:cubicBezTo>
                    <a:pt x="372" y="41"/>
                    <a:pt x="360" y="50"/>
                    <a:pt x="348" y="49"/>
                  </a:cubicBezTo>
                  <a:cubicBezTo>
                    <a:pt x="337" y="52"/>
                    <a:pt x="325" y="43"/>
                    <a:pt x="327" y="31"/>
                  </a:cubicBezTo>
                  <a:cubicBezTo>
                    <a:pt x="329" y="17"/>
                    <a:pt x="329" y="17"/>
                    <a:pt x="329" y="17"/>
                  </a:cubicBezTo>
                  <a:cubicBezTo>
                    <a:pt x="330" y="8"/>
                    <a:pt x="323" y="0"/>
                    <a:pt x="314" y="0"/>
                  </a:cubicBezTo>
                  <a:cubicBezTo>
                    <a:pt x="310" y="0"/>
                    <a:pt x="306" y="1"/>
                    <a:pt x="301" y="1"/>
                  </a:cubicBezTo>
                  <a:cubicBezTo>
                    <a:pt x="293" y="1"/>
                    <a:pt x="286" y="9"/>
                    <a:pt x="288" y="18"/>
                  </a:cubicBezTo>
                  <a:cubicBezTo>
                    <a:pt x="289" y="25"/>
                    <a:pt x="289" y="25"/>
                    <a:pt x="289" y="25"/>
                  </a:cubicBezTo>
                  <a:cubicBezTo>
                    <a:pt x="291" y="39"/>
                    <a:pt x="281" y="52"/>
                    <a:pt x="266" y="52"/>
                  </a:cubicBezTo>
                  <a:cubicBezTo>
                    <a:pt x="255" y="52"/>
                    <a:pt x="245" y="43"/>
                    <a:pt x="244" y="32"/>
                  </a:cubicBezTo>
                  <a:cubicBezTo>
                    <a:pt x="243" y="27"/>
                    <a:pt x="243" y="27"/>
                    <a:pt x="243" y="27"/>
                  </a:cubicBezTo>
                  <a:cubicBezTo>
                    <a:pt x="241" y="18"/>
                    <a:pt x="233" y="13"/>
                    <a:pt x="224" y="15"/>
                  </a:cubicBezTo>
                  <a:cubicBezTo>
                    <a:pt x="224" y="15"/>
                    <a:pt x="224" y="15"/>
                    <a:pt x="224" y="15"/>
                  </a:cubicBezTo>
                  <a:cubicBezTo>
                    <a:pt x="220" y="17"/>
                    <a:pt x="216" y="18"/>
                    <a:pt x="212" y="19"/>
                  </a:cubicBezTo>
                  <a:cubicBezTo>
                    <a:pt x="204" y="22"/>
                    <a:pt x="200" y="31"/>
                    <a:pt x="204" y="39"/>
                  </a:cubicBezTo>
                  <a:cubicBezTo>
                    <a:pt x="207" y="46"/>
                    <a:pt x="207" y="46"/>
                    <a:pt x="207" y="46"/>
                  </a:cubicBezTo>
                  <a:cubicBezTo>
                    <a:pt x="212" y="56"/>
                    <a:pt x="209" y="68"/>
                    <a:pt x="200" y="75"/>
                  </a:cubicBezTo>
                  <a:cubicBezTo>
                    <a:pt x="188" y="83"/>
                    <a:pt x="172" y="79"/>
                    <a:pt x="166" y="66"/>
                  </a:cubicBezTo>
                  <a:cubicBezTo>
                    <a:pt x="163" y="60"/>
                    <a:pt x="163" y="60"/>
                    <a:pt x="163" y="60"/>
                  </a:cubicBezTo>
                  <a:cubicBezTo>
                    <a:pt x="159" y="52"/>
                    <a:pt x="149" y="50"/>
                    <a:pt x="142" y="55"/>
                  </a:cubicBezTo>
                  <a:cubicBezTo>
                    <a:pt x="138" y="57"/>
                    <a:pt x="135" y="59"/>
                    <a:pt x="131" y="62"/>
                  </a:cubicBezTo>
                  <a:cubicBezTo>
                    <a:pt x="124" y="67"/>
                    <a:pt x="123" y="77"/>
                    <a:pt x="129" y="83"/>
                  </a:cubicBezTo>
                  <a:cubicBezTo>
                    <a:pt x="134" y="89"/>
                    <a:pt x="134" y="89"/>
                    <a:pt x="134" y="89"/>
                  </a:cubicBezTo>
                  <a:cubicBezTo>
                    <a:pt x="141" y="97"/>
                    <a:pt x="142" y="110"/>
                    <a:pt x="135" y="119"/>
                  </a:cubicBezTo>
                  <a:cubicBezTo>
                    <a:pt x="126" y="130"/>
                    <a:pt x="109" y="130"/>
                    <a:pt x="100" y="120"/>
                  </a:cubicBezTo>
                  <a:cubicBezTo>
                    <a:pt x="96" y="115"/>
                    <a:pt x="96" y="115"/>
                    <a:pt x="96" y="115"/>
                  </a:cubicBezTo>
                  <a:cubicBezTo>
                    <a:pt x="90" y="109"/>
                    <a:pt x="80" y="109"/>
                    <a:pt x="74" y="116"/>
                  </a:cubicBezTo>
                  <a:cubicBezTo>
                    <a:pt x="71" y="119"/>
                    <a:pt x="69" y="122"/>
                    <a:pt x="66" y="126"/>
                  </a:cubicBezTo>
                  <a:cubicBezTo>
                    <a:pt x="61" y="133"/>
                    <a:pt x="63" y="142"/>
                    <a:pt x="70" y="147"/>
                  </a:cubicBezTo>
                  <a:cubicBezTo>
                    <a:pt x="77" y="151"/>
                    <a:pt x="77" y="151"/>
                    <a:pt x="77" y="151"/>
                  </a:cubicBezTo>
                  <a:cubicBezTo>
                    <a:pt x="87" y="158"/>
                    <a:pt x="91" y="172"/>
                    <a:pt x="84" y="183"/>
                  </a:cubicBezTo>
                  <a:cubicBezTo>
                    <a:pt x="88" y="194"/>
                    <a:pt x="75" y="204"/>
                    <a:pt x="65" y="198"/>
                  </a:cubicBezTo>
                  <a:cubicBezTo>
                    <a:pt x="47" y="187"/>
                    <a:pt x="47" y="187"/>
                    <a:pt x="47" y="187"/>
                  </a:cubicBezTo>
                  <a:cubicBezTo>
                    <a:pt x="40" y="182"/>
                    <a:pt x="30" y="185"/>
                    <a:pt x="26" y="193"/>
                  </a:cubicBezTo>
                  <a:cubicBezTo>
                    <a:pt x="25" y="197"/>
                    <a:pt x="23" y="201"/>
                    <a:pt x="21" y="205"/>
                  </a:cubicBezTo>
                  <a:cubicBezTo>
                    <a:pt x="18" y="213"/>
                    <a:pt x="23" y="222"/>
                    <a:pt x="31" y="225"/>
                  </a:cubicBezTo>
                  <a:cubicBezTo>
                    <a:pt x="39" y="227"/>
                    <a:pt x="39" y="227"/>
                    <a:pt x="39" y="227"/>
                  </a:cubicBezTo>
                  <a:cubicBezTo>
                    <a:pt x="51" y="230"/>
                    <a:pt x="58" y="243"/>
                    <a:pt x="55" y="255"/>
                  </a:cubicBezTo>
                  <a:cubicBezTo>
                    <a:pt x="51" y="267"/>
                    <a:pt x="39" y="274"/>
                    <a:pt x="26" y="271"/>
                  </a:cubicBezTo>
                  <a:cubicBezTo>
                    <a:pt x="20" y="269"/>
                    <a:pt x="20" y="269"/>
                    <a:pt x="20" y="269"/>
                  </a:cubicBezTo>
                  <a:cubicBezTo>
                    <a:pt x="12" y="267"/>
                    <a:pt x="3" y="273"/>
                    <a:pt x="2" y="281"/>
                  </a:cubicBezTo>
                  <a:cubicBezTo>
                    <a:pt x="2" y="286"/>
                    <a:pt x="1" y="290"/>
                    <a:pt x="1" y="294"/>
                  </a:cubicBezTo>
                  <a:cubicBezTo>
                    <a:pt x="0" y="303"/>
                    <a:pt x="7" y="310"/>
                    <a:pt x="16" y="310"/>
                  </a:cubicBezTo>
                  <a:cubicBezTo>
                    <a:pt x="23" y="310"/>
                    <a:pt x="23" y="310"/>
                    <a:pt x="23" y="310"/>
                  </a:cubicBezTo>
                  <a:cubicBezTo>
                    <a:pt x="36" y="310"/>
                    <a:pt x="47" y="320"/>
                    <a:pt x="47" y="332"/>
                  </a:cubicBezTo>
                  <a:cubicBezTo>
                    <a:pt x="47" y="345"/>
                    <a:pt x="37" y="356"/>
                    <a:pt x="24" y="356"/>
                  </a:cubicBezTo>
                  <a:cubicBezTo>
                    <a:pt x="18" y="356"/>
                    <a:pt x="18" y="356"/>
                    <a:pt x="18" y="356"/>
                  </a:cubicBezTo>
                  <a:cubicBezTo>
                    <a:pt x="9" y="356"/>
                    <a:pt x="3" y="364"/>
                    <a:pt x="4" y="373"/>
                  </a:cubicBezTo>
                  <a:cubicBezTo>
                    <a:pt x="5" y="377"/>
                    <a:pt x="5" y="381"/>
                    <a:pt x="6" y="385"/>
                  </a:cubicBezTo>
                  <a:cubicBezTo>
                    <a:pt x="8" y="394"/>
                    <a:pt x="17" y="399"/>
                    <a:pt x="25" y="396"/>
                  </a:cubicBezTo>
                  <a:cubicBezTo>
                    <a:pt x="32" y="394"/>
                    <a:pt x="32" y="394"/>
                    <a:pt x="32" y="394"/>
                  </a:cubicBezTo>
                  <a:cubicBezTo>
                    <a:pt x="44" y="390"/>
                    <a:pt x="57" y="397"/>
                    <a:pt x="61" y="409"/>
                  </a:cubicBezTo>
                  <a:cubicBezTo>
                    <a:pt x="65" y="421"/>
                    <a:pt x="58" y="434"/>
                    <a:pt x="46" y="438"/>
                  </a:cubicBezTo>
                  <a:cubicBezTo>
                    <a:pt x="40" y="440"/>
                    <a:pt x="40" y="440"/>
                    <a:pt x="40" y="440"/>
                  </a:cubicBezTo>
                  <a:cubicBezTo>
                    <a:pt x="32" y="442"/>
                    <a:pt x="28" y="452"/>
                    <a:pt x="31" y="460"/>
                  </a:cubicBezTo>
                  <a:cubicBezTo>
                    <a:pt x="33" y="464"/>
                    <a:pt x="35" y="467"/>
                    <a:pt x="37" y="471"/>
                  </a:cubicBezTo>
                  <a:cubicBezTo>
                    <a:pt x="41" y="479"/>
                    <a:pt x="51" y="481"/>
                    <a:pt x="58" y="476"/>
                  </a:cubicBezTo>
                  <a:cubicBezTo>
                    <a:pt x="64" y="472"/>
                    <a:pt x="64" y="472"/>
                    <a:pt x="64" y="472"/>
                  </a:cubicBezTo>
                  <a:cubicBezTo>
                    <a:pt x="73" y="466"/>
                    <a:pt x="86" y="467"/>
                    <a:pt x="94" y="475"/>
                  </a:cubicBezTo>
                  <a:cubicBezTo>
                    <a:pt x="104" y="486"/>
                    <a:pt x="102" y="503"/>
                    <a:pt x="90" y="510"/>
                  </a:cubicBezTo>
                  <a:cubicBezTo>
                    <a:pt x="85" y="514"/>
                    <a:pt x="85" y="514"/>
                    <a:pt x="85" y="514"/>
                  </a:cubicBezTo>
                  <a:cubicBezTo>
                    <a:pt x="78" y="519"/>
                    <a:pt x="76" y="529"/>
                    <a:pt x="82" y="535"/>
                  </a:cubicBezTo>
                  <a:cubicBezTo>
                    <a:pt x="85" y="539"/>
                    <a:pt x="88" y="542"/>
                    <a:pt x="91" y="545"/>
                  </a:cubicBezTo>
                  <a:cubicBezTo>
                    <a:pt x="97" y="551"/>
                    <a:pt x="107" y="551"/>
                    <a:pt x="112" y="544"/>
                  </a:cubicBezTo>
                  <a:cubicBezTo>
                    <a:pt x="117" y="538"/>
                    <a:pt x="117" y="538"/>
                    <a:pt x="117" y="538"/>
                  </a:cubicBezTo>
                  <a:cubicBezTo>
                    <a:pt x="126" y="528"/>
                    <a:pt x="140" y="527"/>
                    <a:pt x="150" y="535"/>
                  </a:cubicBezTo>
                  <a:cubicBezTo>
                    <a:pt x="160" y="543"/>
                    <a:pt x="161" y="558"/>
                    <a:pt x="153" y="567"/>
                  </a:cubicBezTo>
                  <a:cubicBezTo>
                    <a:pt x="149" y="572"/>
                    <a:pt x="149" y="572"/>
                    <a:pt x="149" y="572"/>
                  </a:cubicBezTo>
                  <a:cubicBezTo>
                    <a:pt x="143" y="579"/>
                    <a:pt x="145" y="589"/>
                    <a:pt x="152" y="594"/>
                  </a:cubicBezTo>
                  <a:cubicBezTo>
                    <a:pt x="156" y="596"/>
                    <a:pt x="160" y="598"/>
                    <a:pt x="163" y="600"/>
                  </a:cubicBezTo>
                  <a:cubicBezTo>
                    <a:pt x="171" y="605"/>
                    <a:pt x="180" y="601"/>
                    <a:pt x="184" y="594"/>
                  </a:cubicBezTo>
                  <a:cubicBezTo>
                    <a:pt x="187" y="586"/>
                    <a:pt x="187" y="586"/>
                    <a:pt x="187" y="586"/>
                  </a:cubicBezTo>
                  <a:cubicBezTo>
                    <a:pt x="192" y="575"/>
                    <a:pt x="205" y="569"/>
                    <a:pt x="217" y="574"/>
                  </a:cubicBezTo>
                  <a:cubicBezTo>
                    <a:pt x="229" y="579"/>
                    <a:pt x="234" y="593"/>
                    <a:pt x="229" y="605"/>
                  </a:cubicBezTo>
                  <a:cubicBezTo>
                    <a:pt x="227" y="610"/>
                    <a:pt x="227" y="610"/>
                    <a:pt x="227" y="610"/>
                  </a:cubicBezTo>
                  <a:cubicBezTo>
                    <a:pt x="223" y="619"/>
                    <a:pt x="228" y="628"/>
                    <a:pt x="236" y="630"/>
                  </a:cubicBezTo>
                  <a:cubicBezTo>
                    <a:pt x="240" y="631"/>
                    <a:pt x="244" y="632"/>
                    <a:pt x="248" y="633"/>
                  </a:cubicBezTo>
                  <a:cubicBezTo>
                    <a:pt x="257" y="635"/>
                    <a:pt x="265" y="629"/>
                    <a:pt x="266" y="621"/>
                  </a:cubicBezTo>
                  <a:cubicBezTo>
                    <a:pt x="267" y="613"/>
                    <a:pt x="267" y="613"/>
                    <a:pt x="267" y="613"/>
                  </a:cubicBezTo>
                  <a:cubicBezTo>
                    <a:pt x="269" y="601"/>
                    <a:pt x="280" y="592"/>
                    <a:pt x="293" y="593"/>
                  </a:cubicBezTo>
                  <a:cubicBezTo>
                    <a:pt x="305" y="595"/>
                    <a:pt x="314" y="606"/>
                    <a:pt x="313" y="619"/>
                  </a:cubicBezTo>
                  <a:cubicBezTo>
                    <a:pt x="312" y="625"/>
                    <a:pt x="312" y="625"/>
                    <a:pt x="312" y="625"/>
                  </a:cubicBezTo>
                  <a:cubicBezTo>
                    <a:pt x="311" y="634"/>
                    <a:pt x="318" y="642"/>
                    <a:pt x="327" y="641"/>
                  </a:cubicBezTo>
                  <a:cubicBezTo>
                    <a:pt x="331" y="641"/>
                    <a:pt x="335" y="641"/>
                    <a:pt x="339" y="641"/>
                  </a:cubicBezTo>
                  <a:cubicBezTo>
                    <a:pt x="348" y="640"/>
                    <a:pt x="354" y="633"/>
                    <a:pt x="353" y="624"/>
                  </a:cubicBezTo>
                  <a:cubicBezTo>
                    <a:pt x="352" y="616"/>
                    <a:pt x="352" y="616"/>
                    <a:pt x="352" y="616"/>
                  </a:cubicBezTo>
                  <a:cubicBezTo>
                    <a:pt x="349" y="604"/>
                    <a:pt x="358" y="592"/>
                    <a:pt x="371" y="590"/>
                  </a:cubicBezTo>
                  <a:cubicBezTo>
                    <a:pt x="383" y="588"/>
                    <a:pt x="395" y="596"/>
                    <a:pt x="397" y="609"/>
                  </a:cubicBezTo>
                  <a:cubicBezTo>
                    <a:pt x="398" y="615"/>
                    <a:pt x="398" y="615"/>
                    <a:pt x="398" y="615"/>
                  </a:cubicBezTo>
                  <a:cubicBezTo>
                    <a:pt x="399" y="624"/>
                    <a:pt x="408" y="629"/>
                    <a:pt x="416" y="627"/>
                  </a:cubicBezTo>
                  <a:cubicBezTo>
                    <a:pt x="417" y="627"/>
                    <a:pt x="417" y="627"/>
                    <a:pt x="417" y="627"/>
                  </a:cubicBezTo>
                  <a:cubicBezTo>
                    <a:pt x="421" y="625"/>
                    <a:pt x="425" y="624"/>
                    <a:pt x="429" y="622"/>
                  </a:cubicBezTo>
                  <a:cubicBezTo>
                    <a:pt x="437" y="620"/>
                    <a:pt x="441" y="610"/>
                    <a:pt x="437" y="603"/>
                  </a:cubicBezTo>
                  <a:cubicBezTo>
                    <a:pt x="434" y="596"/>
                    <a:pt x="434" y="596"/>
                    <a:pt x="434" y="596"/>
                  </a:cubicBezTo>
                  <a:cubicBezTo>
                    <a:pt x="428" y="584"/>
                    <a:pt x="433" y="570"/>
                    <a:pt x="444" y="565"/>
                  </a:cubicBezTo>
                  <a:cubicBezTo>
                    <a:pt x="456" y="559"/>
                    <a:pt x="470" y="564"/>
                    <a:pt x="475" y="576"/>
                  </a:cubicBezTo>
                  <a:cubicBezTo>
                    <a:pt x="478" y="581"/>
                    <a:pt x="478" y="581"/>
                    <a:pt x="478" y="581"/>
                  </a:cubicBezTo>
                  <a:cubicBezTo>
                    <a:pt x="482" y="589"/>
                    <a:pt x="492" y="592"/>
                    <a:pt x="499" y="587"/>
                  </a:cubicBezTo>
                  <a:cubicBezTo>
                    <a:pt x="502" y="585"/>
                    <a:pt x="506" y="582"/>
                    <a:pt x="509" y="580"/>
                  </a:cubicBezTo>
                  <a:cubicBezTo>
                    <a:pt x="516" y="575"/>
                    <a:pt x="517" y="565"/>
                    <a:pt x="512" y="558"/>
                  </a:cubicBezTo>
                  <a:cubicBezTo>
                    <a:pt x="506" y="553"/>
                    <a:pt x="506" y="553"/>
                    <a:pt x="506" y="553"/>
                  </a:cubicBezTo>
                  <a:cubicBezTo>
                    <a:pt x="498" y="543"/>
                    <a:pt x="499" y="529"/>
                    <a:pt x="508" y="520"/>
                  </a:cubicBezTo>
                  <a:cubicBezTo>
                    <a:pt x="517" y="512"/>
                    <a:pt x="532" y="512"/>
                    <a:pt x="541" y="522"/>
                  </a:cubicBezTo>
                  <a:cubicBezTo>
                    <a:pt x="545" y="526"/>
                    <a:pt x="545" y="526"/>
                    <a:pt x="545" y="526"/>
                  </a:cubicBezTo>
                  <a:cubicBezTo>
                    <a:pt x="551" y="533"/>
                    <a:pt x="561" y="533"/>
                    <a:pt x="567" y="526"/>
                  </a:cubicBezTo>
                  <a:cubicBezTo>
                    <a:pt x="569" y="523"/>
                    <a:pt x="572" y="519"/>
                    <a:pt x="575" y="516"/>
                  </a:cubicBezTo>
                  <a:cubicBezTo>
                    <a:pt x="580" y="509"/>
                    <a:pt x="578" y="499"/>
                    <a:pt x="571" y="495"/>
                  </a:cubicBezTo>
                  <a:cubicBezTo>
                    <a:pt x="564" y="491"/>
                    <a:pt x="564" y="491"/>
                    <a:pt x="564" y="491"/>
                  </a:cubicBezTo>
                  <a:cubicBezTo>
                    <a:pt x="553" y="484"/>
                    <a:pt x="550" y="470"/>
                    <a:pt x="557" y="459"/>
                  </a:cubicBezTo>
                  <a:cubicBezTo>
                    <a:pt x="553" y="448"/>
                    <a:pt x="566" y="438"/>
                    <a:pt x="576" y="444"/>
                  </a:cubicBezTo>
                  <a:moveTo>
                    <a:pt x="493" y="185"/>
                  </a:moveTo>
                  <a:cubicBezTo>
                    <a:pt x="509" y="205"/>
                    <a:pt x="521" y="229"/>
                    <a:pt x="530" y="255"/>
                  </a:cubicBezTo>
                  <a:cubicBezTo>
                    <a:pt x="537" y="279"/>
                    <a:pt x="540" y="303"/>
                    <a:pt x="540" y="327"/>
                  </a:cubicBezTo>
                  <a:cubicBezTo>
                    <a:pt x="530" y="326"/>
                    <a:pt x="530" y="326"/>
                    <a:pt x="530" y="326"/>
                  </a:cubicBezTo>
                  <a:cubicBezTo>
                    <a:pt x="531" y="278"/>
                    <a:pt x="515" y="230"/>
                    <a:pt x="485" y="191"/>
                  </a:cubicBezTo>
                  <a:cubicBezTo>
                    <a:pt x="493" y="185"/>
                    <a:pt x="493" y="185"/>
                    <a:pt x="493" y="185"/>
                  </a:cubicBezTo>
                  <a:moveTo>
                    <a:pt x="480" y="170"/>
                  </a:moveTo>
                  <a:cubicBezTo>
                    <a:pt x="472" y="177"/>
                    <a:pt x="472" y="177"/>
                    <a:pt x="472" y="177"/>
                  </a:cubicBezTo>
                  <a:cubicBezTo>
                    <a:pt x="455" y="158"/>
                    <a:pt x="433" y="142"/>
                    <a:pt x="409" y="131"/>
                  </a:cubicBezTo>
                  <a:cubicBezTo>
                    <a:pt x="388" y="121"/>
                    <a:pt x="367" y="115"/>
                    <a:pt x="345" y="113"/>
                  </a:cubicBezTo>
                  <a:cubicBezTo>
                    <a:pt x="346" y="103"/>
                    <a:pt x="346" y="103"/>
                    <a:pt x="346" y="103"/>
                  </a:cubicBezTo>
                  <a:cubicBezTo>
                    <a:pt x="397" y="109"/>
                    <a:pt x="445" y="133"/>
                    <a:pt x="480" y="170"/>
                  </a:cubicBezTo>
                  <a:moveTo>
                    <a:pt x="254" y="112"/>
                  </a:moveTo>
                  <a:cubicBezTo>
                    <a:pt x="278" y="104"/>
                    <a:pt x="303" y="101"/>
                    <a:pt x="326" y="101"/>
                  </a:cubicBezTo>
                  <a:cubicBezTo>
                    <a:pt x="326" y="111"/>
                    <a:pt x="326" y="111"/>
                    <a:pt x="326" y="111"/>
                  </a:cubicBezTo>
                  <a:cubicBezTo>
                    <a:pt x="277" y="110"/>
                    <a:pt x="229" y="126"/>
                    <a:pt x="191" y="156"/>
                  </a:cubicBezTo>
                  <a:cubicBezTo>
                    <a:pt x="184" y="149"/>
                    <a:pt x="184" y="149"/>
                    <a:pt x="184" y="149"/>
                  </a:cubicBezTo>
                  <a:cubicBezTo>
                    <a:pt x="205" y="133"/>
                    <a:pt x="228" y="120"/>
                    <a:pt x="254" y="112"/>
                  </a:cubicBezTo>
                  <a:moveTo>
                    <a:pt x="169" y="161"/>
                  </a:moveTo>
                  <a:cubicBezTo>
                    <a:pt x="176" y="169"/>
                    <a:pt x="176" y="169"/>
                    <a:pt x="176" y="169"/>
                  </a:cubicBezTo>
                  <a:cubicBezTo>
                    <a:pt x="157" y="187"/>
                    <a:pt x="142" y="208"/>
                    <a:pt x="130" y="233"/>
                  </a:cubicBezTo>
                  <a:cubicBezTo>
                    <a:pt x="121" y="253"/>
                    <a:pt x="115" y="275"/>
                    <a:pt x="112" y="296"/>
                  </a:cubicBezTo>
                  <a:cubicBezTo>
                    <a:pt x="102" y="295"/>
                    <a:pt x="102" y="295"/>
                    <a:pt x="102" y="295"/>
                  </a:cubicBezTo>
                  <a:cubicBezTo>
                    <a:pt x="108" y="244"/>
                    <a:pt x="132" y="197"/>
                    <a:pt x="169" y="161"/>
                  </a:cubicBezTo>
                  <a:moveTo>
                    <a:pt x="148" y="457"/>
                  </a:moveTo>
                  <a:cubicBezTo>
                    <a:pt x="132" y="437"/>
                    <a:pt x="119" y="413"/>
                    <a:pt x="111" y="387"/>
                  </a:cubicBezTo>
                  <a:cubicBezTo>
                    <a:pt x="103" y="363"/>
                    <a:pt x="100" y="339"/>
                    <a:pt x="101" y="315"/>
                  </a:cubicBezTo>
                  <a:cubicBezTo>
                    <a:pt x="111" y="315"/>
                    <a:pt x="111" y="315"/>
                    <a:pt x="111" y="315"/>
                  </a:cubicBezTo>
                  <a:cubicBezTo>
                    <a:pt x="110" y="364"/>
                    <a:pt x="126" y="412"/>
                    <a:pt x="156" y="450"/>
                  </a:cubicBezTo>
                  <a:cubicBezTo>
                    <a:pt x="148" y="457"/>
                    <a:pt x="148" y="457"/>
                    <a:pt x="148" y="457"/>
                  </a:cubicBezTo>
                  <a:moveTo>
                    <a:pt x="161" y="472"/>
                  </a:moveTo>
                  <a:cubicBezTo>
                    <a:pt x="168" y="465"/>
                    <a:pt x="168" y="465"/>
                    <a:pt x="168" y="465"/>
                  </a:cubicBezTo>
                  <a:cubicBezTo>
                    <a:pt x="186" y="484"/>
                    <a:pt x="207" y="499"/>
                    <a:pt x="232" y="511"/>
                  </a:cubicBezTo>
                  <a:cubicBezTo>
                    <a:pt x="253" y="521"/>
                    <a:pt x="274" y="526"/>
                    <a:pt x="295" y="529"/>
                  </a:cubicBezTo>
                  <a:cubicBezTo>
                    <a:pt x="295" y="539"/>
                    <a:pt x="295" y="539"/>
                    <a:pt x="295" y="539"/>
                  </a:cubicBezTo>
                  <a:cubicBezTo>
                    <a:pt x="244" y="533"/>
                    <a:pt x="196" y="509"/>
                    <a:pt x="161" y="472"/>
                  </a:cubicBezTo>
                  <a:moveTo>
                    <a:pt x="247" y="478"/>
                  </a:moveTo>
                  <a:cubicBezTo>
                    <a:pt x="161" y="438"/>
                    <a:pt x="123" y="335"/>
                    <a:pt x="163" y="248"/>
                  </a:cubicBezTo>
                  <a:cubicBezTo>
                    <a:pt x="204" y="161"/>
                    <a:pt x="307" y="124"/>
                    <a:pt x="393" y="164"/>
                  </a:cubicBezTo>
                  <a:cubicBezTo>
                    <a:pt x="480" y="204"/>
                    <a:pt x="517" y="307"/>
                    <a:pt x="477" y="394"/>
                  </a:cubicBezTo>
                  <a:cubicBezTo>
                    <a:pt x="437" y="480"/>
                    <a:pt x="334" y="518"/>
                    <a:pt x="247" y="478"/>
                  </a:cubicBezTo>
                  <a:moveTo>
                    <a:pt x="386" y="530"/>
                  </a:moveTo>
                  <a:cubicBezTo>
                    <a:pt x="362" y="538"/>
                    <a:pt x="338" y="541"/>
                    <a:pt x="314" y="540"/>
                  </a:cubicBezTo>
                  <a:cubicBezTo>
                    <a:pt x="315" y="530"/>
                    <a:pt x="315" y="530"/>
                    <a:pt x="315" y="530"/>
                  </a:cubicBezTo>
                  <a:cubicBezTo>
                    <a:pt x="364" y="532"/>
                    <a:pt x="411" y="516"/>
                    <a:pt x="450" y="486"/>
                  </a:cubicBezTo>
                  <a:cubicBezTo>
                    <a:pt x="456" y="493"/>
                    <a:pt x="456" y="493"/>
                    <a:pt x="456" y="493"/>
                  </a:cubicBezTo>
                  <a:cubicBezTo>
                    <a:pt x="436" y="509"/>
                    <a:pt x="412" y="522"/>
                    <a:pt x="386" y="530"/>
                  </a:cubicBezTo>
                  <a:moveTo>
                    <a:pt x="471" y="480"/>
                  </a:moveTo>
                  <a:cubicBezTo>
                    <a:pt x="465" y="473"/>
                    <a:pt x="465" y="473"/>
                    <a:pt x="465" y="473"/>
                  </a:cubicBezTo>
                  <a:cubicBezTo>
                    <a:pt x="483" y="455"/>
                    <a:pt x="499" y="434"/>
                    <a:pt x="510" y="409"/>
                  </a:cubicBezTo>
                  <a:cubicBezTo>
                    <a:pt x="520" y="389"/>
                    <a:pt x="526" y="367"/>
                    <a:pt x="528" y="346"/>
                  </a:cubicBezTo>
                  <a:cubicBezTo>
                    <a:pt x="538" y="347"/>
                    <a:pt x="538" y="347"/>
                    <a:pt x="538" y="347"/>
                  </a:cubicBezTo>
                  <a:cubicBezTo>
                    <a:pt x="532" y="398"/>
                    <a:pt x="508" y="445"/>
                    <a:pt x="471" y="480"/>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8" name="Freeform 42"/>
            <p:cNvSpPr>
              <a:spLocks noEditPoints="1"/>
            </p:cNvSpPr>
            <p:nvPr>
              <p:custDataLst>
                <p:tags r:id="rId35"/>
              </p:custDataLst>
            </p:nvPr>
          </p:nvSpPr>
          <p:spPr bwMode="auto">
            <a:xfrm>
              <a:off x="4624762" y="3802960"/>
              <a:ext cx="1292831" cy="1294460"/>
            </a:xfrm>
            <a:custGeom>
              <a:avLst/>
              <a:gdLst>
                <a:gd name="T0" fmla="*/ 640 w 671"/>
                <a:gd name="T1" fmla="*/ 357 h 672"/>
                <a:gd name="T2" fmla="*/ 626 w 671"/>
                <a:gd name="T3" fmla="*/ 244 h 672"/>
                <a:gd name="T4" fmla="*/ 573 w 671"/>
                <a:gd name="T5" fmla="*/ 144 h 672"/>
                <a:gd name="T6" fmla="*/ 515 w 671"/>
                <a:gd name="T7" fmla="*/ 51 h 672"/>
                <a:gd name="T8" fmla="*/ 409 w 671"/>
                <a:gd name="T9" fmla="*/ 8 h 672"/>
                <a:gd name="T10" fmla="*/ 295 w 671"/>
                <a:gd name="T11" fmla="*/ 2 h 672"/>
                <a:gd name="T12" fmla="*/ 198 w 671"/>
                <a:gd name="T13" fmla="*/ 29 h 672"/>
                <a:gd name="T14" fmla="*/ 129 w 671"/>
                <a:gd name="T15" fmla="*/ 114 h 672"/>
                <a:gd name="T16" fmla="*/ 52 w 671"/>
                <a:gd name="T17" fmla="*/ 227 h 672"/>
                <a:gd name="T18" fmla="*/ 0 w 671"/>
                <a:gd name="T19" fmla="*/ 324 h 672"/>
                <a:gd name="T20" fmla="*/ 16 w 671"/>
                <a:gd name="T21" fmla="*/ 437 h 672"/>
                <a:gd name="T22" fmla="*/ 68 w 671"/>
                <a:gd name="T23" fmla="*/ 539 h 672"/>
                <a:gd name="T24" fmla="*/ 166 w 671"/>
                <a:gd name="T25" fmla="*/ 588 h 672"/>
                <a:gd name="T26" fmla="*/ 293 w 671"/>
                <a:gd name="T27" fmla="*/ 637 h 672"/>
                <a:gd name="T28" fmla="*/ 399 w 671"/>
                <a:gd name="T29" fmla="*/ 666 h 672"/>
                <a:gd name="T30" fmla="*/ 494 w 671"/>
                <a:gd name="T31" fmla="*/ 633 h 672"/>
                <a:gd name="T32" fmla="*/ 584 w 671"/>
                <a:gd name="T33" fmla="*/ 563 h 672"/>
                <a:gd name="T34" fmla="*/ 646 w 671"/>
                <a:gd name="T35" fmla="*/ 467 h 672"/>
                <a:gd name="T36" fmla="*/ 579 w 671"/>
                <a:gd name="T37" fmla="*/ 437 h 672"/>
                <a:gd name="T38" fmla="*/ 598 w 671"/>
                <a:gd name="T39" fmla="*/ 364 h 672"/>
                <a:gd name="T40" fmla="*/ 599 w 671"/>
                <a:gd name="T41" fmla="*/ 327 h 672"/>
                <a:gd name="T42" fmla="*/ 548 w 671"/>
                <a:gd name="T43" fmla="*/ 273 h 672"/>
                <a:gd name="T44" fmla="*/ 575 w 671"/>
                <a:gd name="T45" fmla="*/ 225 h 672"/>
                <a:gd name="T46" fmla="*/ 557 w 671"/>
                <a:gd name="T47" fmla="*/ 192 h 672"/>
                <a:gd name="T48" fmla="*/ 530 w 671"/>
                <a:gd name="T49" fmla="*/ 157 h 672"/>
                <a:gd name="T50" fmla="*/ 502 w 671"/>
                <a:gd name="T51" fmla="*/ 131 h 672"/>
                <a:gd name="T52" fmla="*/ 429 w 671"/>
                <a:gd name="T53" fmla="*/ 136 h 672"/>
                <a:gd name="T54" fmla="*/ 398 w 671"/>
                <a:gd name="T55" fmla="*/ 124 h 672"/>
                <a:gd name="T56" fmla="*/ 373 w 671"/>
                <a:gd name="T57" fmla="*/ 75 h 672"/>
                <a:gd name="T58" fmla="*/ 365 w 671"/>
                <a:gd name="T59" fmla="*/ 74 h 672"/>
                <a:gd name="T60" fmla="*/ 290 w 671"/>
                <a:gd name="T61" fmla="*/ 76 h 672"/>
                <a:gd name="T62" fmla="*/ 267 w 671"/>
                <a:gd name="T63" fmla="*/ 127 h 672"/>
                <a:gd name="T64" fmla="*/ 217 w 671"/>
                <a:gd name="T65" fmla="*/ 151 h 672"/>
                <a:gd name="T66" fmla="*/ 162 w 671"/>
                <a:gd name="T67" fmla="*/ 137 h 672"/>
                <a:gd name="T68" fmla="*/ 157 w 671"/>
                <a:gd name="T69" fmla="*/ 142 h 672"/>
                <a:gd name="T70" fmla="*/ 109 w 671"/>
                <a:gd name="T71" fmla="*/ 200 h 672"/>
                <a:gd name="T72" fmla="*/ 92 w 671"/>
                <a:gd name="T73" fmla="*/ 234 h 672"/>
                <a:gd name="T74" fmla="*/ 123 w 671"/>
                <a:gd name="T75" fmla="*/ 281 h 672"/>
                <a:gd name="T76" fmla="*/ 117 w 671"/>
                <a:gd name="T77" fmla="*/ 312 h 672"/>
                <a:gd name="T78" fmla="*/ 74 w 671"/>
                <a:gd name="T79" fmla="*/ 375 h 672"/>
                <a:gd name="T80" fmla="*/ 76 w 671"/>
                <a:gd name="T81" fmla="*/ 382 h 672"/>
                <a:gd name="T82" fmla="*/ 114 w 671"/>
                <a:gd name="T83" fmla="*/ 480 h 672"/>
                <a:gd name="T84" fmla="*/ 155 w 671"/>
                <a:gd name="T85" fmla="*/ 462 h 672"/>
                <a:gd name="T86" fmla="*/ 193 w 671"/>
                <a:gd name="T87" fmla="*/ 503 h 672"/>
                <a:gd name="T88" fmla="*/ 218 w 671"/>
                <a:gd name="T89" fmla="*/ 522 h 672"/>
                <a:gd name="T90" fmla="*/ 228 w 671"/>
                <a:gd name="T91" fmla="*/ 577 h 672"/>
                <a:gd name="T92" fmla="*/ 251 w 671"/>
                <a:gd name="T93" fmla="*/ 521 h 672"/>
                <a:gd name="T94" fmla="*/ 271 w 671"/>
                <a:gd name="T95" fmla="*/ 592 h 672"/>
                <a:gd name="T96" fmla="*/ 313 w 671"/>
                <a:gd name="T97" fmla="*/ 555 h 672"/>
                <a:gd name="T98" fmla="*/ 369 w 671"/>
                <a:gd name="T99" fmla="*/ 554 h 672"/>
                <a:gd name="T100" fmla="*/ 412 w 671"/>
                <a:gd name="T101" fmla="*/ 589 h 672"/>
                <a:gd name="T102" fmla="*/ 419 w 671"/>
                <a:gd name="T103" fmla="*/ 586 h 672"/>
                <a:gd name="T104" fmla="*/ 487 w 671"/>
                <a:gd name="T105" fmla="*/ 553 h 672"/>
                <a:gd name="T106" fmla="*/ 487 w 671"/>
                <a:gd name="T107" fmla="*/ 497 h 672"/>
                <a:gd name="T108" fmla="*/ 522 w 671"/>
                <a:gd name="T109" fmla="*/ 454 h 672"/>
                <a:gd name="T110" fmla="*/ 537 w 671"/>
                <a:gd name="T111" fmla="*/ 427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1" h="672">
                  <a:moveTo>
                    <a:pt x="620" y="446"/>
                  </a:moveTo>
                  <a:cubicBezTo>
                    <a:pt x="626" y="431"/>
                    <a:pt x="630" y="416"/>
                    <a:pt x="633" y="401"/>
                  </a:cubicBezTo>
                  <a:cubicBezTo>
                    <a:pt x="667" y="398"/>
                    <a:pt x="667" y="398"/>
                    <a:pt x="667" y="398"/>
                  </a:cubicBezTo>
                  <a:cubicBezTo>
                    <a:pt x="669" y="384"/>
                    <a:pt x="669" y="384"/>
                    <a:pt x="669" y="384"/>
                  </a:cubicBezTo>
                  <a:cubicBezTo>
                    <a:pt x="671" y="370"/>
                    <a:pt x="671" y="370"/>
                    <a:pt x="671" y="370"/>
                  </a:cubicBezTo>
                  <a:cubicBezTo>
                    <a:pt x="640" y="357"/>
                    <a:pt x="640" y="357"/>
                    <a:pt x="640" y="357"/>
                  </a:cubicBezTo>
                  <a:cubicBezTo>
                    <a:pt x="641" y="342"/>
                    <a:pt x="641" y="326"/>
                    <a:pt x="639" y="311"/>
                  </a:cubicBezTo>
                  <a:cubicBezTo>
                    <a:pt x="671" y="298"/>
                    <a:pt x="671" y="298"/>
                    <a:pt x="671" y="298"/>
                  </a:cubicBezTo>
                  <a:cubicBezTo>
                    <a:pt x="669" y="284"/>
                    <a:pt x="669" y="284"/>
                    <a:pt x="669" y="284"/>
                  </a:cubicBezTo>
                  <a:cubicBezTo>
                    <a:pt x="666" y="270"/>
                    <a:pt x="666" y="270"/>
                    <a:pt x="666" y="270"/>
                  </a:cubicBezTo>
                  <a:cubicBezTo>
                    <a:pt x="633" y="267"/>
                    <a:pt x="633" y="267"/>
                    <a:pt x="633" y="267"/>
                  </a:cubicBezTo>
                  <a:cubicBezTo>
                    <a:pt x="631" y="259"/>
                    <a:pt x="629" y="252"/>
                    <a:pt x="626" y="244"/>
                  </a:cubicBezTo>
                  <a:cubicBezTo>
                    <a:pt x="624" y="237"/>
                    <a:pt x="621" y="230"/>
                    <a:pt x="619" y="222"/>
                  </a:cubicBezTo>
                  <a:cubicBezTo>
                    <a:pt x="645" y="201"/>
                    <a:pt x="645" y="201"/>
                    <a:pt x="645" y="201"/>
                  </a:cubicBezTo>
                  <a:cubicBezTo>
                    <a:pt x="638" y="188"/>
                    <a:pt x="638" y="188"/>
                    <a:pt x="638" y="188"/>
                  </a:cubicBezTo>
                  <a:cubicBezTo>
                    <a:pt x="632" y="175"/>
                    <a:pt x="632" y="175"/>
                    <a:pt x="632" y="175"/>
                  </a:cubicBezTo>
                  <a:cubicBezTo>
                    <a:pt x="599" y="183"/>
                    <a:pt x="599" y="183"/>
                    <a:pt x="599" y="183"/>
                  </a:cubicBezTo>
                  <a:cubicBezTo>
                    <a:pt x="591" y="169"/>
                    <a:pt x="582" y="156"/>
                    <a:pt x="573" y="144"/>
                  </a:cubicBezTo>
                  <a:cubicBezTo>
                    <a:pt x="591" y="116"/>
                    <a:pt x="591" y="116"/>
                    <a:pt x="591" y="116"/>
                  </a:cubicBezTo>
                  <a:cubicBezTo>
                    <a:pt x="581" y="106"/>
                    <a:pt x="581" y="106"/>
                    <a:pt x="581" y="106"/>
                  </a:cubicBezTo>
                  <a:cubicBezTo>
                    <a:pt x="572" y="95"/>
                    <a:pt x="572" y="95"/>
                    <a:pt x="572" y="95"/>
                  </a:cubicBezTo>
                  <a:cubicBezTo>
                    <a:pt x="542" y="112"/>
                    <a:pt x="542" y="112"/>
                    <a:pt x="542" y="112"/>
                  </a:cubicBezTo>
                  <a:cubicBezTo>
                    <a:pt x="531" y="101"/>
                    <a:pt x="519" y="92"/>
                    <a:pt x="506" y="83"/>
                  </a:cubicBezTo>
                  <a:cubicBezTo>
                    <a:pt x="515" y="51"/>
                    <a:pt x="515" y="51"/>
                    <a:pt x="515" y="51"/>
                  </a:cubicBezTo>
                  <a:cubicBezTo>
                    <a:pt x="503" y="44"/>
                    <a:pt x="503" y="44"/>
                    <a:pt x="503" y="44"/>
                  </a:cubicBezTo>
                  <a:cubicBezTo>
                    <a:pt x="490" y="37"/>
                    <a:pt x="490" y="37"/>
                    <a:pt x="490" y="37"/>
                  </a:cubicBezTo>
                  <a:cubicBezTo>
                    <a:pt x="467" y="61"/>
                    <a:pt x="467" y="61"/>
                    <a:pt x="467" y="61"/>
                  </a:cubicBezTo>
                  <a:cubicBezTo>
                    <a:pt x="453" y="55"/>
                    <a:pt x="439" y="49"/>
                    <a:pt x="424" y="44"/>
                  </a:cubicBezTo>
                  <a:cubicBezTo>
                    <a:pt x="423" y="11"/>
                    <a:pt x="423" y="11"/>
                    <a:pt x="423" y="11"/>
                  </a:cubicBezTo>
                  <a:cubicBezTo>
                    <a:pt x="409" y="8"/>
                    <a:pt x="409" y="8"/>
                    <a:pt x="409" y="8"/>
                  </a:cubicBezTo>
                  <a:cubicBezTo>
                    <a:pt x="395" y="4"/>
                    <a:pt x="395" y="4"/>
                    <a:pt x="395" y="4"/>
                  </a:cubicBezTo>
                  <a:cubicBezTo>
                    <a:pt x="381" y="35"/>
                    <a:pt x="381" y="35"/>
                    <a:pt x="381" y="35"/>
                  </a:cubicBezTo>
                  <a:cubicBezTo>
                    <a:pt x="365" y="33"/>
                    <a:pt x="350" y="32"/>
                    <a:pt x="334" y="32"/>
                  </a:cubicBezTo>
                  <a:cubicBezTo>
                    <a:pt x="323" y="0"/>
                    <a:pt x="323" y="0"/>
                    <a:pt x="323" y="0"/>
                  </a:cubicBezTo>
                  <a:cubicBezTo>
                    <a:pt x="309" y="1"/>
                    <a:pt x="309" y="1"/>
                    <a:pt x="309" y="1"/>
                  </a:cubicBezTo>
                  <a:cubicBezTo>
                    <a:pt x="295" y="2"/>
                    <a:pt x="295" y="2"/>
                    <a:pt x="295" y="2"/>
                  </a:cubicBezTo>
                  <a:cubicBezTo>
                    <a:pt x="290" y="35"/>
                    <a:pt x="290" y="35"/>
                    <a:pt x="290" y="35"/>
                  </a:cubicBezTo>
                  <a:cubicBezTo>
                    <a:pt x="275" y="38"/>
                    <a:pt x="260" y="41"/>
                    <a:pt x="245" y="46"/>
                  </a:cubicBezTo>
                  <a:cubicBezTo>
                    <a:pt x="244" y="46"/>
                    <a:pt x="244" y="46"/>
                    <a:pt x="244" y="46"/>
                  </a:cubicBezTo>
                  <a:cubicBezTo>
                    <a:pt x="225" y="18"/>
                    <a:pt x="225" y="18"/>
                    <a:pt x="225" y="18"/>
                  </a:cubicBezTo>
                  <a:cubicBezTo>
                    <a:pt x="212" y="24"/>
                    <a:pt x="212" y="24"/>
                    <a:pt x="212" y="24"/>
                  </a:cubicBezTo>
                  <a:cubicBezTo>
                    <a:pt x="198" y="29"/>
                    <a:pt x="198" y="29"/>
                    <a:pt x="198" y="29"/>
                  </a:cubicBezTo>
                  <a:cubicBezTo>
                    <a:pt x="203" y="62"/>
                    <a:pt x="203" y="62"/>
                    <a:pt x="203" y="62"/>
                  </a:cubicBezTo>
                  <a:cubicBezTo>
                    <a:pt x="189" y="69"/>
                    <a:pt x="176" y="77"/>
                    <a:pt x="163" y="86"/>
                  </a:cubicBezTo>
                  <a:cubicBezTo>
                    <a:pt x="136" y="65"/>
                    <a:pt x="136" y="65"/>
                    <a:pt x="136" y="65"/>
                  </a:cubicBezTo>
                  <a:cubicBezTo>
                    <a:pt x="125" y="74"/>
                    <a:pt x="125" y="74"/>
                    <a:pt x="125" y="74"/>
                  </a:cubicBezTo>
                  <a:cubicBezTo>
                    <a:pt x="114" y="83"/>
                    <a:pt x="114" y="83"/>
                    <a:pt x="114" y="83"/>
                  </a:cubicBezTo>
                  <a:cubicBezTo>
                    <a:pt x="129" y="114"/>
                    <a:pt x="129" y="114"/>
                    <a:pt x="129" y="114"/>
                  </a:cubicBezTo>
                  <a:cubicBezTo>
                    <a:pt x="117" y="124"/>
                    <a:pt x="107" y="136"/>
                    <a:pt x="97" y="148"/>
                  </a:cubicBezTo>
                  <a:cubicBezTo>
                    <a:pt x="65" y="136"/>
                    <a:pt x="65" y="136"/>
                    <a:pt x="65" y="136"/>
                  </a:cubicBezTo>
                  <a:cubicBezTo>
                    <a:pt x="57" y="148"/>
                    <a:pt x="57" y="148"/>
                    <a:pt x="57" y="148"/>
                  </a:cubicBezTo>
                  <a:cubicBezTo>
                    <a:pt x="49" y="160"/>
                    <a:pt x="49" y="160"/>
                    <a:pt x="49" y="160"/>
                  </a:cubicBezTo>
                  <a:cubicBezTo>
                    <a:pt x="72" y="185"/>
                    <a:pt x="72" y="185"/>
                    <a:pt x="72" y="185"/>
                  </a:cubicBezTo>
                  <a:cubicBezTo>
                    <a:pt x="65" y="198"/>
                    <a:pt x="58" y="212"/>
                    <a:pt x="52" y="227"/>
                  </a:cubicBezTo>
                  <a:cubicBezTo>
                    <a:pt x="19" y="225"/>
                    <a:pt x="19" y="225"/>
                    <a:pt x="19" y="225"/>
                  </a:cubicBezTo>
                  <a:cubicBezTo>
                    <a:pt x="14" y="239"/>
                    <a:pt x="14" y="239"/>
                    <a:pt x="14" y="239"/>
                  </a:cubicBezTo>
                  <a:cubicBezTo>
                    <a:pt x="10" y="252"/>
                    <a:pt x="10" y="252"/>
                    <a:pt x="10" y="252"/>
                  </a:cubicBezTo>
                  <a:cubicBezTo>
                    <a:pt x="40" y="269"/>
                    <a:pt x="40" y="269"/>
                    <a:pt x="40" y="269"/>
                  </a:cubicBezTo>
                  <a:cubicBezTo>
                    <a:pt x="36" y="284"/>
                    <a:pt x="34" y="300"/>
                    <a:pt x="33" y="316"/>
                  </a:cubicBezTo>
                  <a:cubicBezTo>
                    <a:pt x="0" y="324"/>
                    <a:pt x="0" y="324"/>
                    <a:pt x="0" y="324"/>
                  </a:cubicBezTo>
                  <a:cubicBezTo>
                    <a:pt x="0" y="338"/>
                    <a:pt x="0" y="338"/>
                    <a:pt x="0" y="338"/>
                  </a:cubicBezTo>
                  <a:cubicBezTo>
                    <a:pt x="0" y="352"/>
                    <a:pt x="0" y="352"/>
                    <a:pt x="0" y="352"/>
                  </a:cubicBezTo>
                  <a:cubicBezTo>
                    <a:pt x="33" y="360"/>
                    <a:pt x="33" y="360"/>
                    <a:pt x="33" y="360"/>
                  </a:cubicBezTo>
                  <a:cubicBezTo>
                    <a:pt x="34" y="375"/>
                    <a:pt x="37" y="390"/>
                    <a:pt x="40" y="406"/>
                  </a:cubicBezTo>
                  <a:cubicBezTo>
                    <a:pt x="11" y="423"/>
                    <a:pt x="11" y="423"/>
                    <a:pt x="11" y="423"/>
                  </a:cubicBezTo>
                  <a:cubicBezTo>
                    <a:pt x="16" y="437"/>
                    <a:pt x="16" y="437"/>
                    <a:pt x="16" y="437"/>
                  </a:cubicBezTo>
                  <a:cubicBezTo>
                    <a:pt x="20" y="450"/>
                    <a:pt x="20" y="450"/>
                    <a:pt x="20" y="450"/>
                  </a:cubicBezTo>
                  <a:cubicBezTo>
                    <a:pt x="54" y="448"/>
                    <a:pt x="54" y="448"/>
                    <a:pt x="54" y="448"/>
                  </a:cubicBezTo>
                  <a:cubicBezTo>
                    <a:pt x="60" y="463"/>
                    <a:pt x="66" y="477"/>
                    <a:pt x="74" y="490"/>
                  </a:cubicBezTo>
                  <a:cubicBezTo>
                    <a:pt x="52" y="515"/>
                    <a:pt x="52" y="515"/>
                    <a:pt x="52" y="515"/>
                  </a:cubicBezTo>
                  <a:cubicBezTo>
                    <a:pt x="60" y="527"/>
                    <a:pt x="60" y="527"/>
                    <a:pt x="60" y="527"/>
                  </a:cubicBezTo>
                  <a:cubicBezTo>
                    <a:pt x="68" y="539"/>
                    <a:pt x="68" y="539"/>
                    <a:pt x="68" y="539"/>
                  </a:cubicBezTo>
                  <a:cubicBezTo>
                    <a:pt x="99" y="526"/>
                    <a:pt x="99" y="526"/>
                    <a:pt x="99" y="526"/>
                  </a:cubicBezTo>
                  <a:cubicBezTo>
                    <a:pt x="109" y="539"/>
                    <a:pt x="120" y="550"/>
                    <a:pt x="131" y="560"/>
                  </a:cubicBezTo>
                  <a:cubicBezTo>
                    <a:pt x="117" y="591"/>
                    <a:pt x="117" y="591"/>
                    <a:pt x="117" y="591"/>
                  </a:cubicBezTo>
                  <a:cubicBezTo>
                    <a:pt x="128" y="600"/>
                    <a:pt x="128" y="600"/>
                    <a:pt x="128" y="600"/>
                  </a:cubicBezTo>
                  <a:cubicBezTo>
                    <a:pt x="139" y="609"/>
                    <a:pt x="139" y="609"/>
                    <a:pt x="139" y="609"/>
                  </a:cubicBezTo>
                  <a:cubicBezTo>
                    <a:pt x="166" y="588"/>
                    <a:pt x="166" y="588"/>
                    <a:pt x="166" y="588"/>
                  </a:cubicBezTo>
                  <a:cubicBezTo>
                    <a:pt x="179" y="596"/>
                    <a:pt x="193" y="604"/>
                    <a:pt x="207" y="611"/>
                  </a:cubicBezTo>
                  <a:cubicBezTo>
                    <a:pt x="202" y="644"/>
                    <a:pt x="202" y="644"/>
                    <a:pt x="202" y="644"/>
                  </a:cubicBezTo>
                  <a:cubicBezTo>
                    <a:pt x="215" y="650"/>
                    <a:pt x="215" y="650"/>
                    <a:pt x="215" y="650"/>
                  </a:cubicBezTo>
                  <a:cubicBezTo>
                    <a:pt x="229" y="655"/>
                    <a:pt x="229" y="655"/>
                    <a:pt x="229" y="655"/>
                  </a:cubicBezTo>
                  <a:cubicBezTo>
                    <a:pt x="248" y="627"/>
                    <a:pt x="248" y="627"/>
                    <a:pt x="248" y="627"/>
                  </a:cubicBezTo>
                  <a:cubicBezTo>
                    <a:pt x="263" y="631"/>
                    <a:pt x="278" y="635"/>
                    <a:pt x="293" y="637"/>
                  </a:cubicBezTo>
                  <a:cubicBezTo>
                    <a:pt x="299" y="670"/>
                    <a:pt x="299" y="670"/>
                    <a:pt x="299" y="670"/>
                  </a:cubicBezTo>
                  <a:cubicBezTo>
                    <a:pt x="313" y="671"/>
                    <a:pt x="313" y="671"/>
                    <a:pt x="313" y="671"/>
                  </a:cubicBezTo>
                  <a:cubicBezTo>
                    <a:pt x="327" y="672"/>
                    <a:pt x="327" y="672"/>
                    <a:pt x="327" y="672"/>
                  </a:cubicBezTo>
                  <a:cubicBezTo>
                    <a:pt x="338" y="640"/>
                    <a:pt x="338" y="640"/>
                    <a:pt x="338" y="640"/>
                  </a:cubicBezTo>
                  <a:cubicBezTo>
                    <a:pt x="353" y="640"/>
                    <a:pt x="369" y="639"/>
                    <a:pt x="384" y="636"/>
                  </a:cubicBezTo>
                  <a:cubicBezTo>
                    <a:pt x="399" y="666"/>
                    <a:pt x="399" y="666"/>
                    <a:pt x="399" y="666"/>
                  </a:cubicBezTo>
                  <a:cubicBezTo>
                    <a:pt x="413" y="663"/>
                    <a:pt x="413" y="663"/>
                    <a:pt x="413" y="663"/>
                  </a:cubicBezTo>
                  <a:cubicBezTo>
                    <a:pt x="427" y="660"/>
                    <a:pt x="427" y="660"/>
                    <a:pt x="427" y="660"/>
                  </a:cubicBezTo>
                  <a:cubicBezTo>
                    <a:pt x="427" y="626"/>
                    <a:pt x="427" y="626"/>
                    <a:pt x="427" y="626"/>
                  </a:cubicBezTo>
                  <a:cubicBezTo>
                    <a:pt x="428" y="626"/>
                    <a:pt x="428" y="626"/>
                    <a:pt x="428" y="626"/>
                  </a:cubicBezTo>
                  <a:cubicBezTo>
                    <a:pt x="443" y="621"/>
                    <a:pt x="457" y="615"/>
                    <a:pt x="471" y="609"/>
                  </a:cubicBezTo>
                  <a:cubicBezTo>
                    <a:pt x="494" y="633"/>
                    <a:pt x="494" y="633"/>
                    <a:pt x="494" y="633"/>
                  </a:cubicBezTo>
                  <a:cubicBezTo>
                    <a:pt x="506" y="626"/>
                    <a:pt x="506" y="626"/>
                    <a:pt x="506" y="626"/>
                  </a:cubicBezTo>
                  <a:cubicBezTo>
                    <a:pt x="518" y="619"/>
                    <a:pt x="518" y="619"/>
                    <a:pt x="518" y="619"/>
                  </a:cubicBezTo>
                  <a:cubicBezTo>
                    <a:pt x="509" y="586"/>
                    <a:pt x="509" y="586"/>
                    <a:pt x="509" y="586"/>
                  </a:cubicBezTo>
                  <a:cubicBezTo>
                    <a:pt x="522" y="578"/>
                    <a:pt x="534" y="568"/>
                    <a:pt x="545" y="557"/>
                  </a:cubicBezTo>
                  <a:cubicBezTo>
                    <a:pt x="575" y="574"/>
                    <a:pt x="575" y="574"/>
                    <a:pt x="575" y="574"/>
                  </a:cubicBezTo>
                  <a:cubicBezTo>
                    <a:pt x="584" y="563"/>
                    <a:pt x="584" y="563"/>
                    <a:pt x="584" y="563"/>
                  </a:cubicBezTo>
                  <a:cubicBezTo>
                    <a:pt x="594" y="553"/>
                    <a:pt x="594" y="553"/>
                    <a:pt x="594" y="553"/>
                  </a:cubicBezTo>
                  <a:cubicBezTo>
                    <a:pt x="575" y="525"/>
                    <a:pt x="575" y="525"/>
                    <a:pt x="575" y="525"/>
                  </a:cubicBezTo>
                  <a:cubicBezTo>
                    <a:pt x="585" y="512"/>
                    <a:pt x="593" y="499"/>
                    <a:pt x="601" y="486"/>
                  </a:cubicBezTo>
                  <a:cubicBezTo>
                    <a:pt x="634" y="493"/>
                    <a:pt x="634" y="493"/>
                    <a:pt x="634" y="493"/>
                  </a:cubicBezTo>
                  <a:cubicBezTo>
                    <a:pt x="640" y="480"/>
                    <a:pt x="640" y="480"/>
                    <a:pt x="640" y="480"/>
                  </a:cubicBezTo>
                  <a:cubicBezTo>
                    <a:pt x="646" y="467"/>
                    <a:pt x="646" y="467"/>
                    <a:pt x="646" y="467"/>
                  </a:cubicBezTo>
                  <a:cubicBezTo>
                    <a:pt x="620" y="446"/>
                    <a:pt x="620" y="446"/>
                    <a:pt x="620" y="446"/>
                  </a:cubicBezTo>
                  <a:moveTo>
                    <a:pt x="579" y="437"/>
                  </a:moveTo>
                  <a:cubicBezTo>
                    <a:pt x="540" y="420"/>
                    <a:pt x="540" y="420"/>
                    <a:pt x="540" y="420"/>
                  </a:cubicBezTo>
                  <a:cubicBezTo>
                    <a:pt x="543" y="412"/>
                    <a:pt x="546" y="405"/>
                    <a:pt x="548" y="397"/>
                  </a:cubicBezTo>
                  <a:cubicBezTo>
                    <a:pt x="589" y="408"/>
                    <a:pt x="589" y="408"/>
                    <a:pt x="589" y="408"/>
                  </a:cubicBezTo>
                  <a:cubicBezTo>
                    <a:pt x="587" y="418"/>
                    <a:pt x="583" y="428"/>
                    <a:pt x="579" y="437"/>
                  </a:cubicBezTo>
                  <a:moveTo>
                    <a:pt x="591" y="401"/>
                  </a:moveTo>
                  <a:cubicBezTo>
                    <a:pt x="550" y="390"/>
                    <a:pt x="550" y="390"/>
                    <a:pt x="550" y="390"/>
                  </a:cubicBezTo>
                  <a:cubicBezTo>
                    <a:pt x="552" y="382"/>
                    <a:pt x="554" y="374"/>
                    <a:pt x="555" y="366"/>
                  </a:cubicBezTo>
                  <a:cubicBezTo>
                    <a:pt x="597" y="372"/>
                    <a:pt x="597" y="372"/>
                    <a:pt x="597" y="372"/>
                  </a:cubicBezTo>
                  <a:cubicBezTo>
                    <a:pt x="596" y="382"/>
                    <a:pt x="594" y="392"/>
                    <a:pt x="591" y="401"/>
                  </a:cubicBezTo>
                  <a:moveTo>
                    <a:pt x="598" y="364"/>
                  </a:moveTo>
                  <a:cubicBezTo>
                    <a:pt x="556" y="359"/>
                    <a:pt x="556" y="359"/>
                    <a:pt x="556" y="359"/>
                  </a:cubicBezTo>
                  <a:cubicBezTo>
                    <a:pt x="556" y="351"/>
                    <a:pt x="557" y="343"/>
                    <a:pt x="557" y="335"/>
                  </a:cubicBezTo>
                  <a:cubicBezTo>
                    <a:pt x="600" y="334"/>
                    <a:pt x="600" y="334"/>
                    <a:pt x="600" y="334"/>
                  </a:cubicBezTo>
                  <a:cubicBezTo>
                    <a:pt x="600" y="344"/>
                    <a:pt x="599" y="354"/>
                    <a:pt x="598" y="364"/>
                  </a:cubicBezTo>
                  <a:moveTo>
                    <a:pt x="597" y="297"/>
                  </a:moveTo>
                  <a:cubicBezTo>
                    <a:pt x="598" y="307"/>
                    <a:pt x="599" y="317"/>
                    <a:pt x="599" y="327"/>
                  </a:cubicBezTo>
                  <a:cubicBezTo>
                    <a:pt x="557" y="328"/>
                    <a:pt x="557" y="328"/>
                    <a:pt x="557" y="328"/>
                  </a:cubicBezTo>
                  <a:cubicBezTo>
                    <a:pt x="556" y="320"/>
                    <a:pt x="556" y="312"/>
                    <a:pt x="554" y="304"/>
                  </a:cubicBezTo>
                  <a:cubicBezTo>
                    <a:pt x="597" y="297"/>
                    <a:pt x="597" y="297"/>
                    <a:pt x="597" y="297"/>
                  </a:cubicBezTo>
                  <a:moveTo>
                    <a:pt x="595" y="290"/>
                  </a:moveTo>
                  <a:cubicBezTo>
                    <a:pt x="553" y="297"/>
                    <a:pt x="553" y="297"/>
                    <a:pt x="553" y="297"/>
                  </a:cubicBezTo>
                  <a:cubicBezTo>
                    <a:pt x="552" y="289"/>
                    <a:pt x="550" y="281"/>
                    <a:pt x="548" y="273"/>
                  </a:cubicBezTo>
                  <a:cubicBezTo>
                    <a:pt x="588" y="260"/>
                    <a:pt x="588" y="260"/>
                    <a:pt x="588" y="260"/>
                  </a:cubicBezTo>
                  <a:cubicBezTo>
                    <a:pt x="591" y="270"/>
                    <a:pt x="594" y="280"/>
                    <a:pt x="595" y="290"/>
                  </a:cubicBezTo>
                  <a:moveTo>
                    <a:pt x="586" y="253"/>
                  </a:moveTo>
                  <a:cubicBezTo>
                    <a:pt x="545" y="266"/>
                    <a:pt x="545" y="266"/>
                    <a:pt x="545" y="266"/>
                  </a:cubicBezTo>
                  <a:cubicBezTo>
                    <a:pt x="543" y="259"/>
                    <a:pt x="540" y="251"/>
                    <a:pt x="537" y="244"/>
                  </a:cubicBezTo>
                  <a:cubicBezTo>
                    <a:pt x="575" y="225"/>
                    <a:pt x="575" y="225"/>
                    <a:pt x="575" y="225"/>
                  </a:cubicBezTo>
                  <a:cubicBezTo>
                    <a:pt x="579" y="234"/>
                    <a:pt x="583" y="244"/>
                    <a:pt x="586" y="253"/>
                  </a:cubicBezTo>
                  <a:moveTo>
                    <a:pt x="557" y="192"/>
                  </a:moveTo>
                  <a:cubicBezTo>
                    <a:pt x="562" y="201"/>
                    <a:pt x="567" y="209"/>
                    <a:pt x="572" y="219"/>
                  </a:cubicBezTo>
                  <a:cubicBezTo>
                    <a:pt x="533" y="237"/>
                    <a:pt x="533" y="237"/>
                    <a:pt x="533" y="237"/>
                  </a:cubicBezTo>
                  <a:cubicBezTo>
                    <a:pt x="530" y="230"/>
                    <a:pt x="526" y="223"/>
                    <a:pt x="521" y="216"/>
                  </a:cubicBezTo>
                  <a:cubicBezTo>
                    <a:pt x="557" y="192"/>
                    <a:pt x="557" y="192"/>
                    <a:pt x="557" y="192"/>
                  </a:cubicBezTo>
                  <a:moveTo>
                    <a:pt x="553" y="186"/>
                  </a:moveTo>
                  <a:cubicBezTo>
                    <a:pt x="517" y="210"/>
                    <a:pt x="517" y="210"/>
                    <a:pt x="517" y="210"/>
                  </a:cubicBezTo>
                  <a:cubicBezTo>
                    <a:pt x="513" y="204"/>
                    <a:pt x="508" y="197"/>
                    <a:pt x="503" y="191"/>
                  </a:cubicBezTo>
                  <a:cubicBezTo>
                    <a:pt x="534" y="162"/>
                    <a:pt x="534" y="162"/>
                    <a:pt x="534" y="162"/>
                  </a:cubicBezTo>
                  <a:cubicBezTo>
                    <a:pt x="541" y="170"/>
                    <a:pt x="547" y="178"/>
                    <a:pt x="553" y="186"/>
                  </a:cubicBezTo>
                  <a:moveTo>
                    <a:pt x="530" y="157"/>
                  </a:moveTo>
                  <a:cubicBezTo>
                    <a:pt x="498" y="186"/>
                    <a:pt x="498" y="186"/>
                    <a:pt x="498" y="186"/>
                  </a:cubicBezTo>
                  <a:cubicBezTo>
                    <a:pt x="492" y="180"/>
                    <a:pt x="486" y="174"/>
                    <a:pt x="480" y="169"/>
                  </a:cubicBezTo>
                  <a:cubicBezTo>
                    <a:pt x="508" y="136"/>
                    <a:pt x="508" y="136"/>
                    <a:pt x="508" y="136"/>
                  </a:cubicBezTo>
                  <a:cubicBezTo>
                    <a:pt x="515" y="142"/>
                    <a:pt x="523" y="149"/>
                    <a:pt x="530" y="157"/>
                  </a:cubicBezTo>
                  <a:moveTo>
                    <a:pt x="478" y="114"/>
                  </a:moveTo>
                  <a:cubicBezTo>
                    <a:pt x="486" y="119"/>
                    <a:pt x="494" y="125"/>
                    <a:pt x="502" y="131"/>
                  </a:cubicBezTo>
                  <a:cubicBezTo>
                    <a:pt x="475" y="164"/>
                    <a:pt x="475" y="164"/>
                    <a:pt x="475" y="164"/>
                  </a:cubicBezTo>
                  <a:cubicBezTo>
                    <a:pt x="468" y="159"/>
                    <a:pt x="462" y="155"/>
                    <a:pt x="455" y="150"/>
                  </a:cubicBezTo>
                  <a:cubicBezTo>
                    <a:pt x="478" y="114"/>
                    <a:pt x="478" y="114"/>
                    <a:pt x="478" y="114"/>
                  </a:cubicBezTo>
                  <a:moveTo>
                    <a:pt x="471" y="110"/>
                  </a:moveTo>
                  <a:cubicBezTo>
                    <a:pt x="449" y="146"/>
                    <a:pt x="449" y="146"/>
                    <a:pt x="449" y="146"/>
                  </a:cubicBezTo>
                  <a:cubicBezTo>
                    <a:pt x="443" y="143"/>
                    <a:pt x="436" y="139"/>
                    <a:pt x="429" y="136"/>
                  </a:cubicBezTo>
                  <a:cubicBezTo>
                    <a:pt x="429" y="136"/>
                    <a:pt x="428" y="136"/>
                    <a:pt x="427" y="135"/>
                  </a:cubicBezTo>
                  <a:cubicBezTo>
                    <a:pt x="445" y="96"/>
                    <a:pt x="445" y="96"/>
                    <a:pt x="445" y="96"/>
                  </a:cubicBezTo>
                  <a:cubicBezTo>
                    <a:pt x="454" y="100"/>
                    <a:pt x="463" y="105"/>
                    <a:pt x="471" y="110"/>
                  </a:cubicBezTo>
                  <a:moveTo>
                    <a:pt x="438" y="93"/>
                  </a:moveTo>
                  <a:cubicBezTo>
                    <a:pt x="421" y="132"/>
                    <a:pt x="421" y="132"/>
                    <a:pt x="421" y="132"/>
                  </a:cubicBezTo>
                  <a:cubicBezTo>
                    <a:pt x="413" y="129"/>
                    <a:pt x="406" y="127"/>
                    <a:pt x="398" y="124"/>
                  </a:cubicBezTo>
                  <a:cubicBezTo>
                    <a:pt x="409" y="83"/>
                    <a:pt x="409" y="83"/>
                    <a:pt x="409" y="83"/>
                  </a:cubicBezTo>
                  <a:cubicBezTo>
                    <a:pt x="419" y="85"/>
                    <a:pt x="429" y="89"/>
                    <a:pt x="438" y="93"/>
                  </a:cubicBezTo>
                  <a:moveTo>
                    <a:pt x="402" y="81"/>
                  </a:moveTo>
                  <a:cubicBezTo>
                    <a:pt x="391" y="122"/>
                    <a:pt x="391" y="122"/>
                    <a:pt x="391" y="122"/>
                  </a:cubicBezTo>
                  <a:cubicBezTo>
                    <a:pt x="383" y="120"/>
                    <a:pt x="375" y="119"/>
                    <a:pt x="367" y="118"/>
                  </a:cubicBezTo>
                  <a:cubicBezTo>
                    <a:pt x="373" y="75"/>
                    <a:pt x="373" y="75"/>
                    <a:pt x="373" y="75"/>
                  </a:cubicBezTo>
                  <a:cubicBezTo>
                    <a:pt x="383" y="76"/>
                    <a:pt x="393" y="78"/>
                    <a:pt x="402" y="81"/>
                  </a:cubicBezTo>
                  <a:moveTo>
                    <a:pt x="365" y="74"/>
                  </a:moveTo>
                  <a:cubicBezTo>
                    <a:pt x="360" y="117"/>
                    <a:pt x="360" y="117"/>
                    <a:pt x="360" y="117"/>
                  </a:cubicBezTo>
                  <a:cubicBezTo>
                    <a:pt x="352" y="116"/>
                    <a:pt x="344" y="115"/>
                    <a:pt x="336" y="116"/>
                  </a:cubicBezTo>
                  <a:cubicBezTo>
                    <a:pt x="335" y="72"/>
                    <a:pt x="335" y="72"/>
                    <a:pt x="335" y="72"/>
                  </a:cubicBezTo>
                  <a:cubicBezTo>
                    <a:pt x="345" y="72"/>
                    <a:pt x="355" y="73"/>
                    <a:pt x="365" y="74"/>
                  </a:cubicBezTo>
                  <a:moveTo>
                    <a:pt x="328" y="72"/>
                  </a:moveTo>
                  <a:cubicBezTo>
                    <a:pt x="329" y="116"/>
                    <a:pt x="329" y="116"/>
                    <a:pt x="329" y="116"/>
                  </a:cubicBezTo>
                  <a:cubicBezTo>
                    <a:pt x="321" y="116"/>
                    <a:pt x="313" y="117"/>
                    <a:pt x="305" y="118"/>
                  </a:cubicBezTo>
                  <a:cubicBezTo>
                    <a:pt x="298" y="75"/>
                    <a:pt x="298" y="75"/>
                    <a:pt x="298" y="75"/>
                  </a:cubicBezTo>
                  <a:cubicBezTo>
                    <a:pt x="308" y="73"/>
                    <a:pt x="318" y="72"/>
                    <a:pt x="328" y="72"/>
                  </a:cubicBezTo>
                  <a:moveTo>
                    <a:pt x="290" y="76"/>
                  </a:moveTo>
                  <a:cubicBezTo>
                    <a:pt x="297" y="119"/>
                    <a:pt x="297" y="119"/>
                    <a:pt x="297" y="119"/>
                  </a:cubicBezTo>
                  <a:cubicBezTo>
                    <a:pt x="289" y="120"/>
                    <a:pt x="282" y="122"/>
                    <a:pt x="274" y="125"/>
                  </a:cubicBezTo>
                  <a:cubicBezTo>
                    <a:pt x="261" y="83"/>
                    <a:pt x="261" y="83"/>
                    <a:pt x="261" y="83"/>
                  </a:cubicBezTo>
                  <a:cubicBezTo>
                    <a:pt x="271" y="80"/>
                    <a:pt x="280" y="78"/>
                    <a:pt x="290" y="76"/>
                  </a:cubicBezTo>
                  <a:moveTo>
                    <a:pt x="254" y="85"/>
                  </a:moveTo>
                  <a:cubicBezTo>
                    <a:pt x="267" y="127"/>
                    <a:pt x="267" y="127"/>
                    <a:pt x="267" y="127"/>
                  </a:cubicBezTo>
                  <a:cubicBezTo>
                    <a:pt x="259" y="129"/>
                    <a:pt x="252" y="132"/>
                    <a:pt x="244" y="136"/>
                  </a:cubicBezTo>
                  <a:cubicBezTo>
                    <a:pt x="225" y="96"/>
                    <a:pt x="225" y="96"/>
                    <a:pt x="225" y="96"/>
                  </a:cubicBezTo>
                  <a:cubicBezTo>
                    <a:pt x="235" y="92"/>
                    <a:pt x="244" y="88"/>
                    <a:pt x="254" y="85"/>
                  </a:cubicBezTo>
                  <a:moveTo>
                    <a:pt x="219" y="99"/>
                  </a:moveTo>
                  <a:cubicBezTo>
                    <a:pt x="238" y="139"/>
                    <a:pt x="238" y="139"/>
                    <a:pt x="238" y="139"/>
                  </a:cubicBezTo>
                  <a:cubicBezTo>
                    <a:pt x="231" y="142"/>
                    <a:pt x="224" y="146"/>
                    <a:pt x="217" y="151"/>
                  </a:cubicBezTo>
                  <a:cubicBezTo>
                    <a:pt x="192" y="114"/>
                    <a:pt x="192" y="114"/>
                    <a:pt x="192" y="114"/>
                  </a:cubicBezTo>
                  <a:cubicBezTo>
                    <a:pt x="201" y="109"/>
                    <a:pt x="210" y="104"/>
                    <a:pt x="219" y="99"/>
                  </a:cubicBezTo>
                  <a:moveTo>
                    <a:pt x="186" y="118"/>
                  </a:moveTo>
                  <a:cubicBezTo>
                    <a:pt x="211" y="155"/>
                    <a:pt x="211" y="155"/>
                    <a:pt x="211" y="155"/>
                  </a:cubicBezTo>
                  <a:cubicBezTo>
                    <a:pt x="204" y="159"/>
                    <a:pt x="198" y="164"/>
                    <a:pt x="192" y="170"/>
                  </a:cubicBezTo>
                  <a:cubicBezTo>
                    <a:pt x="162" y="137"/>
                    <a:pt x="162" y="137"/>
                    <a:pt x="162" y="137"/>
                  </a:cubicBezTo>
                  <a:cubicBezTo>
                    <a:pt x="170" y="130"/>
                    <a:pt x="178" y="124"/>
                    <a:pt x="186" y="118"/>
                  </a:cubicBezTo>
                  <a:moveTo>
                    <a:pt x="157" y="142"/>
                  </a:moveTo>
                  <a:cubicBezTo>
                    <a:pt x="186" y="175"/>
                    <a:pt x="186" y="175"/>
                    <a:pt x="186" y="175"/>
                  </a:cubicBezTo>
                  <a:cubicBezTo>
                    <a:pt x="180" y="180"/>
                    <a:pt x="175" y="186"/>
                    <a:pt x="170" y="192"/>
                  </a:cubicBezTo>
                  <a:cubicBezTo>
                    <a:pt x="136" y="164"/>
                    <a:pt x="136" y="164"/>
                    <a:pt x="136" y="164"/>
                  </a:cubicBezTo>
                  <a:cubicBezTo>
                    <a:pt x="142" y="156"/>
                    <a:pt x="149" y="149"/>
                    <a:pt x="157" y="142"/>
                  </a:cubicBezTo>
                  <a:moveTo>
                    <a:pt x="131" y="169"/>
                  </a:moveTo>
                  <a:cubicBezTo>
                    <a:pt x="165" y="198"/>
                    <a:pt x="165" y="198"/>
                    <a:pt x="165" y="198"/>
                  </a:cubicBezTo>
                  <a:cubicBezTo>
                    <a:pt x="160" y="204"/>
                    <a:pt x="155" y="210"/>
                    <a:pt x="151" y="217"/>
                  </a:cubicBezTo>
                  <a:cubicBezTo>
                    <a:pt x="113" y="194"/>
                    <a:pt x="113" y="194"/>
                    <a:pt x="113" y="194"/>
                  </a:cubicBezTo>
                  <a:cubicBezTo>
                    <a:pt x="119" y="185"/>
                    <a:pt x="125" y="177"/>
                    <a:pt x="131" y="169"/>
                  </a:cubicBezTo>
                  <a:moveTo>
                    <a:pt x="109" y="200"/>
                  </a:moveTo>
                  <a:cubicBezTo>
                    <a:pt x="147" y="223"/>
                    <a:pt x="147" y="223"/>
                    <a:pt x="147" y="223"/>
                  </a:cubicBezTo>
                  <a:cubicBezTo>
                    <a:pt x="143" y="230"/>
                    <a:pt x="140" y="236"/>
                    <a:pt x="136" y="243"/>
                  </a:cubicBezTo>
                  <a:cubicBezTo>
                    <a:pt x="136" y="244"/>
                    <a:pt x="136" y="244"/>
                    <a:pt x="136" y="245"/>
                  </a:cubicBezTo>
                  <a:cubicBezTo>
                    <a:pt x="95" y="227"/>
                    <a:pt x="95" y="227"/>
                    <a:pt x="95" y="227"/>
                  </a:cubicBezTo>
                  <a:cubicBezTo>
                    <a:pt x="99" y="218"/>
                    <a:pt x="104" y="209"/>
                    <a:pt x="109" y="200"/>
                  </a:cubicBezTo>
                  <a:moveTo>
                    <a:pt x="92" y="234"/>
                  </a:moveTo>
                  <a:cubicBezTo>
                    <a:pt x="133" y="251"/>
                    <a:pt x="133" y="251"/>
                    <a:pt x="133" y="251"/>
                  </a:cubicBezTo>
                  <a:cubicBezTo>
                    <a:pt x="130" y="259"/>
                    <a:pt x="127" y="267"/>
                    <a:pt x="125" y="274"/>
                  </a:cubicBezTo>
                  <a:cubicBezTo>
                    <a:pt x="82" y="263"/>
                    <a:pt x="82" y="263"/>
                    <a:pt x="82" y="263"/>
                  </a:cubicBezTo>
                  <a:cubicBezTo>
                    <a:pt x="85" y="253"/>
                    <a:pt x="88" y="243"/>
                    <a:pt x="92" y="234"/>
                  </a:cubicBezTo>
                  <a:moveTo>
                    <a:pt x="80" y="270"/>
                  </a:moveTo>
                  <a:cubicBezTo>
                    <a:pt x="123" y="281"/>
                    <a:pt x="123" y="281"/>
                    <a:pt x="123" y="281"/>
                  </a:cubicBezTo>
                  <a:cubicBezTo>
                    <a:pt x="121" y="289"/>
                    <a:pt x="119" y="297"/>
                    <a:pt x="118" y="305"/>
                  </a:cubicBezTo>
                  <a:cubicBezTo>
                    <a:pt x="74" y="300"/>
                    <a:pt x="74" y="300"/>
                    <a:pt x="74" y="300"/>
                  </a:cubicBezTo>
                  <a:cubicBezTo>
                    <a:pt x="75" y="289"/>
                    <a:pt x="78" y="279"/>
                    <a:pt x="80" y="270"/>
                  </a:cubicBezTo>
                  <a:moveTo>
                    <a:pt x="72" y="337"/>
                  </a:moveTo>
                  <a:cubicBezTo>
                    <a:pt x="71" y="327"/>
                    <a:pt x="72" y="317"/>
                    <a:pt x="73" y="307"/>
                  </a:cubicBezTo>
                  <a:cubicBezTo>
                    <a:pt x="117" y="312"/>
                    <a:pt x="117" y="312"/>
                    <a:pt x="117" y="312"/>
                  </a:cubicBezTo>
                  <a:cubicBezTo>
                    <a:pt x="116" y="320"/>
                    <a:pt x="116" y="328"/>
                    <a:pt x="116" y="336"/>
                  </a:cubicBezTo>
                  <a:cubicBezTo>
                    <a:pt x="72" y="337"/>
                    <a:pt x="72" y="337"/>
                    <a:pt x="72" y="337"/>
                  </a:cubicBezTo>
                  <a:moveTo>
                    <a:pt x="72" y="345"/>
                  </a:moveTo>
                  <a:cubicBezTo>
                    <a:pt x="116" y="344"/>
                    <a:pt x="116" y="344"/>
                    <a:pt x="116" y="344"/>
                  </a:cubicBezTo>
                  <a:cubicBezTo>
                    <a:pt x="116" y="352"/>
                    <a:pt x="117" y="360"/>
                    <a:pt x="118" y="368"/>
                  </a:cubicBezTo>
                  <a:cubicBezTo>
                    <a:pt x="74" y="375"/>
                    <a:pt x="74" y="375"/>
                    <a:pt x="74" y="375"/>
                  </a:cubicBezTo>
                  <a:cubicBezTo>
                    <a:pt x="73" y="365"/>
                    <a:pt x="72" y="355"/>
                    <a:pt x="72" y="345"/>
                  </a:cubicBezTo>
                  <a:moveTo>
                    <a:pt x="76" y="382"/>
                  </a:moveTo>
                  <a:cubicBezTo>
                    <a:pt x="120" y="375"/>
                    <a:pt x="120" y="375"/>
                    <a:pt x="120" y="375"/>
                  </a:cubicBezTo>
                  <a:cubicBezTo>
                    <a:pt x="121" y="383"/>
                    <a:pt x="123" y="391"/>
                    <a:pt x="125" y="399"/>
                  </a:cubicBezTo>
                  <a:cubicBezTo>
                    <a:pt x="83" y="412"/>
                    <a:pt x="83" y="412"/>
                    <a:pt x="83" y="412"/>
                  </a:cubicBezTo>
                  <a:cubicBezTo>
                    <a:pt x="80" y="402"/>
                    <a:pt x="77" y="392"/>
                    <a:pt x="76" y="382"/>
                  </a:cubicBezTo>
                  <a:moveTo>
                    <a:pt x="96" y="447"/>
                  </a:moveTo>
                  <a:cubicBezTo>
                    <a:pt x="92" y="438"/>
                    <a:pt x="88" y="429"/>
                    <a:pt x="85" y="419"/>
                  </a:cubicBezTo>
                  <a:cubicBezTo>
                    <a:pt x="127" y="406"/>
                    <a:pt x="127" y="406"/>
                    <a:pt x="127" y="406"/>
                  </a:cubicBezTo>
                  <a:cubicBezTo>
                    <a:pt x="130" y="413"/>
                    <a:pt x="133" y="421"/>
                    <a:pt x="136" y="428"/>
                  </a:cubicBezTo>
                  <a:cubicBezTo>
                    <a:pt x="96" y="447"/>
                    <a:pt x="96" y="447"/>
                    <a:pt x="96" y="447"/>
                  </a:cubicBezTo>
                  <a:moveTo>
                    <a:pt x="114" y="480"/>
                  </a:moveTo>
                  <a:cubicBezTo>
                    <a:pt x="109" y="472"/>
                    <a:pt x="104" y="463"/>
                    <a:pt x="99" y="454"/>
                  </a:cubicBezTo>
                  <a:cubicBezTo>
                    <a:pt x="139" y="435"/>
                    <a:pt x="139" y="435"/>
                    <a:pt x="139" y="435"/>
                  </a:cubicBezTo>
                  <a:cubicBezTo>
                    <a:pt x="143" y="442"/>
                    <a:pt x="147" y="449"/>
                    <a:pt x="151" y="456"/>
                  </a:cubicBezTo>
                  <a:cubicBezTo>
                    <a:pt x="114" y="480"/>
                    <a:pt x="114" y="480"/>
                    <a:pt x="114" y="480"/>
                  </a:cubicBezTo>
                  <a:moveTo>
                    <a:pt x="119" y="486"/>
                  </a:moveTo>
                  <a:cubicBezTo>
                    <a:pt x="155" y="462"/>
                    <a:pt x="155" y="462"/>
                    <a:pt x="155" y="462"/>
                  </a:cubicBezTo>
                  <a:cubicBezTo>
                    <a:pt x="160" y="468"/>
                    <a:pt x="165" y="475"/>
                    <a:pt x="170" y="481"/>
                  </a:cubicBezTo>
                  <a:cubicBezTo>
                    <a:pt x="137" y="510"/>
                    <a:pt x="137" y="510"/>
                    <a:pt x="137" y="510"/>
                  </a:cubicBezTo>
                  <a:cubicBezTo>
                    <a:pt x="131" y="503"/>
                    <a:pt x="124" y="495"/>
                    <a:pt x="119" y="486"/>
                  </a:cubicBezTo>
                  <a:moveTo>
                    <a:pt x="142" y="516"/>
                  </a:moveTo>
                  <a:cubicBezTo>
                    <a:pt x="175" y="486"/>
                    <a:pt x="175" y="486"/>
                    <a:pt x="175" y="486"/>
                  </a:cubicBezTo>
                  <a:cubicBezTo>
                    <a:pt x="181" y="492"/>
                    <a:pt x="186" y="498"/>
                    <a:pt x="193" y="503"/>
                  </a:cubicBezTo>
                  <a:cubicBezTo>
                    <a:pt x="164" y="537"/>
                    <a:pt x="164" y="537"/>
                    <a:pt x="164" y="537"/>
                  </a:cubicBezTo>
                  <a:cubicBezTo>
                    <a:pt x="157" y="530"/>
                    <a:pt x="149" y="523"/>
                    <a:pt x="142" y="516"/>
                  </a:cubicBezTo>
                  <a:moveTo>
                    <a:pt x="195" y="559"/>
                  </a:moveTo>
                  <a:cubicBezTo>
                    <a:pt x="186" y="554"/>
                    <a:pt x="178" y="548"/>
                    <a:pt x="170" y="542"/>
                  </a:cubicBezTo>
                  <a:cubicBezTo>
                    <a:pt x="198" y="508"/>
                    <a:pt x="198" y="508"/>
                    <a:pt x="198" y="508"/>
                  </a:cubicBezTo>
                  <a:cubicBezTo>
                    <a:pt x="204" y="513"/>
                    <a:pt x="211" y="517"/>
                    <a:pt x="218" y="522"/>
                  </a:cubicBezTo>
                  <a:cubicBezTo>
                    <a:pt x="195" y="559"/>
                    <a:pt x="195" y="559"/>
                    <a:pt x="195" y="559"/>
                  </a:cubicBezTo>
                  <a:moveTo>
                    <a:pt x="201" y="563"/>
                  </a:moveTo>
                  <a:cubicBezTo>
                    <a:pt x="224" y="526"/>
                    <a:pt x="224" y="526"/>
                    <a:pt x="224" y="526"/>
                  </a:cubicBezTo>
                  <a:cubicBezTo>
                    <a:pt x="230" y="529"/>
                    <a:pt x="237" y="533"/>
                    <a:pt x="244" y="536"/>
                  </a:cubicBezTo>
                  <a:cubicBezTo>
                    <a:pt x="244" y="536"/>
                    <a:pt x="245" y="536"/>
                    <a:pt x="245" y="537"/>
                  </a:cubicBezTo>
                  <a:cubicBezTo>
                    <a:pt x="228" y="577"/>
                    <a:pt x="228" y="577"/>
                    <a:pt x="228" y="577"/>
                  </a:cubicBezTo>
                  <a:cubicBezTo>
                    <a:pt x="219" y="573"/>
                    <a:pt x="210" y="568"/>
                    <a:pt x="201" y="563"/>
                  </a:cubicBezTo>
                  <a:moveTo>
                    <a:pt x="251" y="521"/>
                  </a:moveTo>
                  <a:cubicBezTo>
                    <a:pt x="148" y="473"/>
                    <a:pt x="104" y="352"/>
                    <a:pt x="152" y="250"/>
                  </a:cubicBezTo>
                  <a:cubicBezTo>
                    <a:pt x="199" y="148"/>
                    <a:pt x="320" y="104"/>
                    <a:pt x="422" y="151"/>
                  </a:cubicBezTo>
                  <a:cubicBezTo>
                    <a:pt x="524" y="199"/>
                    <a:pt x="569" y="320"/>
                    <a:pt x="521" y="422"/>
                  </a:cubicBezTo>
                  <a:cubicBezTo>
                    <a:pt x="474" y="524"/>
                    <a:pt x="353" y="568"/>
                    <a:pt x="251" y="521"/>
                  </a:cubicBezTo>
                  <a:moveTo>
                    <a:pt x="235" y="580"/>
                  </a:moveTo>
                  <a:cubicBezTo>
                    <a:pt x="252" y="540"/>
                    <a:pt x="252" y="540"/>
                    <a:pt x="252" y="540"/>
                  </a:cubicBezTo>
                  <a:cubicBezTo>
                    <a:pt x="260" y="543"/>
                    <a:pt x="267" y="545"/>
                    <a:pt x="275" y="548"/>
                  </a:cubicBezTo>
                  <a:cubicBezTo>
                    <a:pt x="263" y="590"/>
                    <a:pt x="263" y="590"/>
                    <a:pt x="263" y="590"/>
                  </a:cubicBezTo>
                  <a:cubicBezTo>
                    <a:pt x="254" y="587"/>
                    <a:pt x="244" y="584"/>
                    <a:pt x="235" y="580"/>
                  </a:cubicBezTo>
                  <a:moveTo>
                    <a:pt x="271" y="592"/>
                  </a:moveTo>
                  <a:cubicBezTo>
                    <a:pt x="282" y="550"/>
                    <a:pt x="282" y="550"/>
                    <a:pt x="282" y="550"/>
                  </a:cubicBezTo>
                  <a:cubicBezTo>
                    <a:pt x="290" y="552"/>
                    <a:pt x="298" y="553"/>
                    <a:pt x="306" y="554"/>
                  </a:cubicBezTo>
                  <a:cubicBezTo>
                    <a:pt x="300" y="598"/>
                    <a:pt x="300" y="598"/>
                    <a:pt x="300" y="598"/>
                  </a:cubicBezTo>
                  <a:cubicBezTo>
                    <a:pt x="290" y="596"/>
                    <a:pt x="280" y="594"/>
                    <a:pt x="271" y="592"/>
                  </a:cubicBezTo>
                  <a:moveTo>
                    <a:pt x="308" y="599"/>
                  </a:moveTo>
                  <a:cubicBezTo>
                    <a:pt x="313" y="555"/>
                    <a:pt x="313" y="555"/>
                    <a:pt x="313" y="555"/>
                  </a:cubicBezTo>
                  <a:cubicBezTo>
                    <a:pt x="321" y="556"/>
                    <a:pt x="329" y="556"/>
                    <a:pt x="337" y="556"/>
                  </a:cubicBezTo>
                  <a:cubicBezTo>
                    <a:pt x="338" y="600"/>
                    <a:pt x="338" y="600"/>
                    <a:pt x="338" y="600"/>
                  </a:cubicBezTo>
                  <a:cubicBezTo>
                    <a:pt x="328" y="600"/>
                    <a:pt x="318" y="600"/>
                    <a:pt x="308" y="599"/>
                  </a:cubicBezTo>
                  <a:moveTo>
                    <a:pt x="345" y="600"/>
                  </a:moveTo>
                  <a:cubicBezTo>
                    <a:pt x="345" y="556"/>
                    <a:pt x="345" y="556"/>
                    <a:pt x="345" y="556"/>
                  </a:cubicBezTo>
                  <a:cubicBezTo>
                    <a:pt x="353" y="556"/>
                    <a:pt x="361" y="555"/>
                    <a:pt x="369" y="554"/>
                  </a:cubicBezTo>
                  <a:cubicBezTo>
                    <a:pt x="376" y="597"/>
                    <a:pt x="376" y="597"/>
                    <a:pt x="376" y="597"/>
                  </a:cubicBezTo>
                  <a:cubicBezTo>
                    <a:pt x="366" y="599"/>
                    <a:pt x="355" y="600"/>
                    <a:pt x="345" y="600"/>
                  </a:cubicBezTo>
                  <a:moveTo>
                    <a:pt x="383" y="596"/>
                  </a:moveTo>
                  <a:cubicBezTo>
                    <a:pt x="376" y="553"/>
                    <a:pt x="376" y="553"/>
                    <a:pt x="376" y="553"/>
                  </a:cubicBezTo>
                  <a:cubicBezTo>
                    <a:pt x="384" y="551"/>
                    <a:pt x="392" y="549"/>
                    <a:pt x="399" y="547"/>
                  </a:cubicBezTo>
                  <a:cubicBezTo>
                    <a:pt x="412" y="589"/>
                    <a:pt x="412" y="589"/>
                    <a:pt x="412" y="589"/>
                  </a:cubicBezTo>
                  <a:cubicBezTo>
                    <a:pt x="403" y="592"/>
                    <a:pt x="393" y="594"/>
                    <a:pt x="383" y="596"/>
                  </a:cubicBezTo>
                  <a:moveTo>
                    <a:pt x="419" y="586"/>
                  </a:moveTo>
                  <a:cubicBezTo>
                    <a:pt x="406" y="545"/>
                    <a:pt x="406" y="545"/>
                    <a:pt x="406" y="545"/>
                  </a:cubicBezTo>
                  <a:cubicBezTo>
                    <a:pt x="414" y="542"/>
                    <a:pt x="421" y="539"/>
                    <a:pt x="429" y="536"/>
                  </a:cubicBezTo>
                  <a:cubicBezTo>
                    <a:pt x="448" y="575"/>
                    <a:pt x="448" y="575"/>
                    <a:pt x="448" y="575"/>
                  </a:cubicBezTo>
                  <a:cubicBezTo>
                    <a:pt x="438" y="579"/>
                    <a:pt x="429" y="583"/>
                    <a:pt x="419" y="586"/>
                  </a:cubicBezTo>
                  <a:moveTo>
                    <a:pt x="454" y="572"/>
                  </a:moveTo>
                  <a:cubicBezTo>
                    <a:pt x="435" y="533"/>
                    <a:pt x="435" y="533"/>
                    <a:pt x="435" y="533"/>
                  </a:cubicBezTo>
                  <a:cubicBezTo>
                    <a:pt x="443" y="529"/>
                    <a:pt x="449" y="525"/>
                    <a:pt x="456" y="521"/>
                  </a:cubicBezTo>
                  <a:cubicBezTo>
                    <a:pt x="480" y="557"/>
                    <a:pt x="480" y="557"/>
                    <a:pt x="480" y="557"/>
                  </a:cubicBezTo>
                  <a:cubicBezTo>
                    <a:pt x="472" y="562"/>
                    <a:pt x="463" y="567"/>
                    <a:pt x="454" y="572"/>
                  </a:cubicBezTo>
                  <a:moveTo>
                    <a:pt x="487" y="553"/>
                  </a:moveTo>
                  <a:cubicBezTo>
                    <a:pt x="462" y="517"/>
                    <a:pt x="462" y="517"/>
                    <a:pt x="462" y="517"/>
                  </a:cubicBezTo>
                  <a:cubicBezTo>
                    <a:pt x="469" y="512"/>
                    <a:pt x="475" y="507"/>
                    <a:pt x="481" y="502"/>
                  </a:cubicBezTo>
                  <a:cubicBezTo>
                    <a:pt x="510" y="534"/>
                    <a:pt x="510" y="534"/>
                    <a:pt x="510" y="534"/>
                  </a:cubicBezTo>
                  <a:cubicBezTo>
                    <a:pt x="503" y="541"/>
                    <a:pt x="495" y="547"/>
                    <a:pt x="487" y="553"/>
                  </a:cubicBezTo>
                  <a:moveTo>
                    <a:pt x="516" y="529"/>
                  </a:moveTo>
                  <a:cubicBezTo>
                    <a:pt x="487" y="497"/>
                    <a:pt x="487" y="497"/>
                    <a:pt x="487" y="497"/>
                  </a:cubicBezTo>
                  <a:cubicBezTo>
                    <a:pt x="493" y="492"/>
                    <a:pt x="498" y="486"/>
                    <a:pt x="503" y="480"/>
                  </a:cubicBezTo>
                  <a:cubicBezTo>
                    <a:pt x="537" y="507"/>
                    <a:pt x="537" y="507"/>
                    <a:pt x="537" y="507"/>
                  </a:cubicBezTo>
                  <a:cubicBezTo>
                    <a:pt x="530" y="515"/>
                    <a:pt x="523" y="522"/>
                    <a:pt x="516" y="529"/>
                  </a:cubicBezTo>
                  <a:moveTo>
                    <a:pt x="541" y="501"/>
                  </a:moveTo>
                  <a:cubicBezTo>
                    <a:pt x="508" y="474"/>
                    <a:pt x="508" y="474"/>
                    <a:pt x="508" y="474"/>
                  </a:cubicBezTo>
                  <a:cubicBezTo>
                    <a:pt x="513" y="468"/>
                    <a:pt x="518" y="461"/>
                    <a:pt x="522" y="454"/>
                  </a:cubicBezTo>
                  <a:cubicBezTo>
                    <a:pt x="559" y="477"/>
                    <a:pt x="559" y="477"/>
                    <a:pt x="559" y="477"/>
                  </a:cubicBezTo>
                  <a:cubicBezTo>
                    <a:pt x="553" y="485"/>
                    <a:pt x="548" y="494"/>
                    <a:pt x="541" y="501"/>
                  </a:cubicBezTo>
                  <a:moveTo>
                    <a:pt x="563" y="471"/>
                  </a:moveTo>
                  <a:cubicBezTo>
                    <a:pt x="526" y="448"/>
                    <a:pt x="526" y="448"/>
                    <a:pt x="526" y="448"/>
                  </a:cubicBezTo>
                  <a:cubicBezTo>
                    <a:pt x="530" y="442"/>
                    <a:pt x="533" y="435"/>
                    <a:pt x="536" y="429"/>
                  </a:cubicBezTo>
                  <a:cubicBezTo>
                    <a:pt x="537" y="428"/>
                    <a:pt x="537" y="427"/>
                    <a:pt x="537" y="427"/>
                  </a:cubicBezTo>
                  <a:cubicBezTo>
                    <a:pt x="577" y="444"/>
                    <a:pt x="577" y="444"/>
                    <a:pt x="577" y="444"/>
                  </a:cubicBezTo>
                  <a:cubicBezTo>
                    <a:pt x="572" y="453"/>
                    <a:pt x="568" y="462"/>
                    <a:pt x="563" y="471"/>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9" name="Freeform 43"/>
            <p:cNvSpPr>
              <a:spLocks noEditPoints="1"/>
            </p:cNvSpPr>
            <p:nvPr>
              <p:custDataLst>
                <p:tags r:id="rId36"/>
              </p:custDataLst>
            </p:nvPr>
          </p:nvSpPr>
          <p:spPr bwMode="auto">
            <a:xfrm>
              <a:off x="5718821" y="4771564"/>
              <a:ext cx="788569" cy="786126"/>
            </a:xfrm>
            <a:custGeom>
              <a:avLst/>
              <a:gdLst>
                <a:gd name="T0" fmla="*/ 140 w 409"/>
                <a:gd name="T1" fmla="*/ 29 h 408"/>
                <a:gd name="T2" fmla="*/ 109 w 409"/>
                <a:gd name="T3" fmla="*/ 44 h 408"/>
                <a:gd name="T4" fmla="*/ 81 w 409"/>
                <a:gd name="T5" fmla="*/ 64 h 408"/>
                <a:gd name="T6" fmla="*/ 58 w 409"/>
                <a:gd name="T7" fmla="*/ 89 h 408"/>
                <a:gd name="T8" fmla="*/ 39 w 409"/>
                <a:gd name="T9" fmla="*/ 118 h 408"/>
                <a:gd name="T10" fmla="*/ 26 w 409"/>
                <a:gd name="T11" fmla="*/ 150 h 408"/>
                <a:gd name="T12" fmla="*/ 19 w 409"/>
                <a:gd name="T13" fmla="*/ 184 h 408"/>
                <a:gd name="T14" fmla="*/ 19 w 409"/>
                <a:gd name="T15" fmla="*/ 218 h 408"/>
                <a:gd name="T16" fmla="*/ 25 w 409"/>
                <a:gd name="T17" fmla="*/ 252 h 408"/>
                <a:gd name="T18" fmla="*/ 36 w 409"/>
                <a:gd name="T19" fmla="*/ 284 h 408"/>
                <a:gd name="T20" fmla="*/ 54 w 409"/>
                <a:gd name="T21" fmla="*/ 314 h 408"/>
                <a:gd name="T22" fmla="*/ 77 w 409"/>
                <a:gd name="T23" fmla="*/ 340 h 408"/>
                <a:gd name="T24" fmla="*/ 104 w 409"/>
                <a:gd name="T25" fmla="*/ 361 h 408"/>
                <a:gd name="T26" fmla="*/ 134 w 409"/>
                <a:gd name="T27" fmla="*/ 377 h 408"/>
                <a:gd name="T28" fmla="*/ 167 w 409"/>
                <a:gd name="T29" fmla="*/ 387 h 408"/>
                <a:gd name="T30" fmla="*/ 201 w 409"/>
                <a:gd name="T31" fmla="*/ 391 h 408"/>
                <a:gd name="T32" fmla="*/ 236 w 409"/>
                <a:gd name="T33" fmla="*/ 388 h 408"/>
                <a:gd name="T34" fmla="*/ 269 w 409"/>
                <a:gd name="T35" fmla="*/ 379 h 408"/>
                <a:gd name="T36" fmla="*/ 300 w 409"/>
                <a:gd name="T37" fmla="*/ 364 h 408"/>
                <a:gd name="T38" fmla="*/ 328 w 409"/>
                <a:gd name="T39" fmla="*/ 344 h 408"/>
                <a:gd name="T40" fmla="*/ 351 w 409"/>
                <a:gd name="T41" fmla="*/ 319 h 408"/>
                <a:gd name="T42" fmla="*/ 370 w 409"/>
                <a:gd name="T43" fmla="*/ 290 h 408"/>
                <a:gd name="T44" fmla="*/ 383 w 409"/>
                <a:gd name="T45" fmla="*/ 258 h 408"/>
                <a:gd name="T46" fmla="*/ 390 w 409"/>
                <a:gd name="T47" fmla="*/ 225 h 408"/>
                <a:gd name="T48" fmla="*/ 390 w 409"/>
                <a:gd name="T49" fmla="*/ 190 h 408"/>
                <a:gd name="T50" fmla="*/ 385 w 409"/>
                <a:gd name="T51" fmla="*/ 156 h 408"/>
                <a:gd name="T52" fmla="*/ 373 w 409"/>
                <a:gd name="T53" fmla="*/ 124 h 408"/>
                <a:gd name="T54" fmla="*/ 355 w 409"/>
                <a:gd name="T55" fmla="*/ 95 h 408"/>
                <a:gd name="T56" fmla="*/ 332 w 409"/>
                <a:gd name="T57" fmla="*/ 69 h 408"/>
                <a:gd name="T58" fmla="*/ 305 w 409"/>
                <a:gd name="T59" fmla="*/ 48 h 408"/>
                <a:gd name="T60" fmla="*/ 275 w 409"/>
                <a:gd name="T61" fmla="*/ 32 h 408"/>
                <a:gd name="T62" fmla="*/ 242 w 409"/>
                <a:gd name="T63" fmla="*/ 22 h 408"/>
                <a:gd name="T64" fmla="*/ 208 w 409"/>
                <a:gd name="T65" fmla="*/ 18 h 408"/>
                <a:gd name="T66" fmla="*/ 174 w 409"/>
                <a:gd name="T67" fmla="*/ 21 h 408"/>
                <a:gd name="T68" fmla="*/ 179 w 409"/>
                <a:gd name="T69" fmla="*/ 124 h 408"/>
                <a:gd name="T70" fmla="*/ 124 w 409"/>
                <a:gd name="T71" fmla="*/ 230 h 408"/>
                <a:gd name="T72" fmla="*/ 316 w 409"/>
                <a:gd name="T73" fmla="*/ 288 h 408"/>
                <a:gd name="T74" fmla="*/ 74 w 409"/>
                <a:gd name="T75" fmla="*/ 288 h 408"/>
                <a:gd name="T76" fmla="*/ 120 w 409"/>
                <a:gd name="T77" fmla="*/ 265 h 408"/>
                <a:gd name="T78" fmla="*/ 309 w 409"/>
                <a:gd name="T79" fmla="*/ 89 h 408"/>
                <a:gd name="T80" fmla="*/ 336 w 409"/>
                <a:gd name="T81" fmla="*/ 252 h 408"/>
                <a:gd name="T82" fmla="*/ 304 w 409"/>
                <a:gd name="T83" fmla="*/ 173 h 408"/>
                <a:gd name="T84" fmla="*/ 289 w 409"/>
                <a:gd name="T85" fmla="*/ 93 h 408"/>
                <a:gd name="T86" fmla="*/ 252 w 409"/>
                <a:gd name="T87" fmla="*/ 73 h 408"/>
                <a:gd name="T88" fmla="*/ 173 w 409"/>
                <a:gd name="T89" fmla="*/ 104 h 408"/>
                <a:gd name="T90" fmla="*/ 67 w 409"/>
                <a:gd name="T91" fmla="*/ 229 h 408"/>
                <a:gd name="T92" fmla="*/ 244 w 409"/>
                <a:gd name="T93" fmla="*/ 54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09" h="408">
                  <a:moveTo>
                    <a:pt x="157" y="24"/>
                  </a:moveTo>
                  <a:cubicBezTo>
                    <a:pt x="143" y="9"/>
                    <a:pt x="143" y="9"/>
                    <a:pt x="143" y="9"/>
                  </a:cubicBezTo>
                  <a:cubicBezTo>
                    <a:pt x="140" y="29"/>
                    <a:pt x="140" y="29"/>
                    <a:pt x="140" y="29"/>
                  </a:cubicBezTo>
                  <a:cubicBezTo>
                    <a:pt x="139" y="37"/>
                    <a:pt x="131" y="40"/>
                    <a:pt x="125" y="36"/>
                  </a:cubicBezTo>
                  <a:cubicBezTo>
                    <a:pt x="108" y="24"/>
                    <a:pt x="108" y="24"/>
                    <a:pt x="108" y="24"/>
                  </a:cubicBezTo>
                  <a:cubicBezTo>
                    <a:pt x="109" y="44"/>
                    <a:pt x="109" y="44"/>
                    <a:pt x="109" y="44"/>
                  </a:cubicBezTo>
                  <a:cubicBezTo>
                    <a:pt x="110" y="52"/>
                    <a:pt x="102" y="57"/>
                    <a:pt x="95" y="53"/>
                  </a:cubicBezTo>
                  <a:cubicBezTo>
                    <a:pt x="77" y="45"/>
                    <a:pt x="77" y="45"/>
                    <a:pt x="77" y="45"/>
                  </a:cubicBezTo>
                  <a:cubicBezTo>
                    <a:pt x="81" y="64"/>
                    <a:pt x="81" y="64"/>
                    <a:pt x="81" y="64"/>
                  </a:cubicBezTo>
                  <a:cubicBezTo>
                    <a:pt x="83" y="72"/>
                    <a:pt x="76" y="78"/>
                    <a:pt x="69" y="76"/>
                  </a:cubicBezTo>
                  <a:cubicBezTo>
                    <a:pt x="50" y="71"/>
                    <a:pt x="50" y="71"/>
                    <a:pt x="50" y="71"/>
                  </a:cubicBezTo>
                  <a:cubicBezTo>
                    <a:pt x="58" y="89"/>
                    <a:pt x="58" y="89"/>
                    <a:pt x="58" y="89"/>
                  </a:cubicBezTo>
                  <a:cubicBezTo>
                    <a:pt x="61" y="96"/>
                    <a:pt x="55" y="104"/>
                    <a:pt x="48" y="103"/>
                  </a:cubicBezTo>
                  <a:cubicBezTo>
                    <a:pt x="28" y="102"/>
                    <a:pt x="28" y="102"/>
                    <a:pt x="28" y="102"/>
                  </a:cubicBezTo>
                  <a:cubicBezTo>
                    <a:pt x="39" y="118"/>
                    <a:pt x="39" y="118"/>
                    <a:pt x="39" y="118"/>
                  </a:cubicBezTo>
                  <a:cubicBezTo>
                    <a:pt x="43" y="125"/>
                    <a:pt x="40" y="133"/>
                    <a:pt x="32" y="134"/>
                  </a:cubicBezTo>
                  <a:cubicBezTo>
                    <a:pt x="12" y="136"/>
                    <a:pt x="12" y="136"/>
                    <a:pt x="12" y="136"/>
                  </a:cubicBezTo>
                  <a:cubicBezTo>
                    <a:pt x="26" y="150"/>
                    <a:pt x="26" y="150"/>
                    <a:pt x="26" y="150"/>
                  </a:cubicBezTo>
                  <a:cubicBezTo>
                    <a:pt x="32" y="155"/>
                    <a:pt x="29" y="164"/>
                    <a:pt x="22" y="167"/>
                  </a:cubicBezTo>
                  <a:cubicBezTo>
                    <a:pt x="3" y="172"/>
                    <a:pt x="3" y="172"/>
                    <a:pt x="3" y="172"/>
                  </a:cubicBezTo>
                  <a:cubicBezTo>
                    <a:pt x="19" y="184"/>
                    <a:pt x="19" y="184"/>
                    <a:pt x="19" y="184"/>
                  </a:cubicBezTo>
                  <a:cubicBezTo>
                    <a:pt x="26" y="188"/>
                    <a:pt x="25" y="197"/>
                    <a:pt x="18" y="201"/>
                  </a:cubicBezTo>
                  <a:cubicBezTo>
                    <a:pt x="0" y="210"/>
                    <a:pt x="0" y="210"/>
                    <a:pt x="0" y="210"/>
                  </a:cubicBezTo>
                  <a:cubicBezTo>
                    <a:pt x="19" y="218"/>
                    <a:pt x="19" y="218"/>
                    <a:pt x="19" y="218"/>
                  </a:cubicBezTo>
                  <a:cubicBezTo>
                    <a:pt x="26" y="221"/>
                    <a:pt x="27" y="230"/>
                    <a:pt x="21" y="235"/>
                  </a:cubicBezTo>
                  <a:cubicBezTo>
                    <a:pt x="5" y="247"/>
                    <a:pt x="5" y="247"/>
                    <a:pt x="5" y="247"/>
                  </a:cubicBezTo>
                  <a:cubicBezTo>
                    <a:pt x="25" y="252"/>
                    <a:pt x="25" y="252"/>
                    <a:pt x="25" y="252"/>
                  </a:cubicBezTo>
                  <a:cubicBezTo>
                    <a:pt x="32" y="254"/>
                    <a:pt x="35" y="263"/>
                    <a:pt x="30" y="268"/>
                  </a:cubicBezTo>
                  <a:cubicBezTo>
                    <a:pt x="16" y="283"/>
                    <a:pt x="16" y="283"/>
                    <a:pt x="16" y="283"/>
                  </a:cubicBezTo>
                  <a:cubicBezTo>
                    <a:pt x="36" y="284"/>
                    <a:pt x="36" y="284"/>
                    <a:pt x="36" y="284"/>
                  </a:cubicBezTo>
                  <a:cubicBezTo>
                    <a:pt x="44" y="285"/>
                    <a:pt x="48" y="293"/>
                    <a:pt x="44" y="299"/>
                  </a:cubicBezTo>
                  <a:cubicBezTo>
                    <a:pt x="34" y="317"/>
                    <a:pt x="34" y="317"/>
                    <a:pt x="34" y="317"/>
                  </a:cubicBezTo>
                  <a:cubicBezTo>
                    <a:pt x="54" y="314"/>
                    <a:pt x="54" y="314"/>
                    <a:pt x="54" y="314"/>
                  </a:cubicBezTo>
                  <a:cubicBezTo>
                    <a:pt x="61" y="313"/>
                    <a:pt x="67" y="320"/>
                    <a:pt x="65" y="327"/>
                  </a:cubicBezTo>
                  <a:cubicBezTo>
                    <a:pt x="57" y="346"/>
                    <a:pt x="57" y="346"/>
                    <a:pt x="57" y="346"/>
                  </a:cubicBezTo>
                  <a:cubicBezTo>
                    <a:pt x="77" y="340"/>
                    <a:pt x="77" y="340"/>
                    <a:pt x="77" y="340"/>
                  </a:cubicBezTo>
                  <a:cubicBezTo>
                    <a:pt x="84" y="337"/>
                    <a:pt x="91" y="343"/>
                    <a:pt x="89" y="351"/>
                  </a:cubicBezTo>
                  <a:cubicBezTo>
                    <a:pt x="86" y="371"/>
                    <a:pt x="86" y="371"/>
                    <a:pt x="86" y="371"/>
                  </a:cubicBezTo>
                  <a:cubicBezTo>
                    <a:pt x="104" y="361"/>
                    <a:pt x="104" y="361"/>
                    <a:pt x="104" y="361"/>
                  </a:cubicBezTo>
                  <a:cubicBezTo>
                    <a:pt x="110" y="357"/>
                    <a:pt x="118" y="362"/>
                    <a:pt x="118" y="369"/>
                  </a:cubicBezTo>
                  <a:cubicBezTo>
                    <a:pt x="119" y="390"/>
                    <a:pt x="119" y="390"/>
                    <a:pt x="119" y="390"/>
                  </a:cubicBezTo>
                  <a:cubicBezTo>
                    <a:pt x="134" y="377"/>
                    <a:pt x="134" y="377"/>
                    <a:pt x="134" y="377"/>
                  </a:cubicBezTo>
                  <a:cubicBezTo>
                    <a:pt x="140" y="372"/>
                    <a:pt x="149" y="375"/>
                    <a:pt x="150" y="382"/>
                  </a:cubicBezTo>
                  <a:cubicBezTo>
                    <a:pt x="154" y="402"/>
                    <a:pt x="154" y="402"/>
                    <a:pt x="154" y="402"/>
                  </a:cubicBezTo>
                  <a:cubicBezTo>
                    <a:pt x="167" y="387"/>
                    <a:pt x="167" y="387"/>
                    <a:pt x="167" y="387"/>
                  </a:cubicBezTo>
                  <a:cubicBezTo>
                    <a:pt x="172" y="381"/>
                    <a:pt x="181" y="383"/>
                    <a:pt x="184" y="389"/>
                  </a:cubicBezTo>
                  <a:cubicBezTo>
                    <a:pt x="191" y="408"/>
                    <a:pt x="191" y="408"/>
                    <a:pt x="191" y="408"/>
                  </a:cubicBezTo>
                  <a:cubicBezTo>
                    <a:pt x="201" y="391"/>
                    <a:pt x="201" y="391"/>
                    <a:pt x="201" y="391"/>
                  </a:cubicBezTo>
                  <a:cubicBezTo>
                    <a:pt x="205" y="384"/>
                    <a:pt x="214" y="384"/>
                    <a:pt x="218" y="390"/>
                  </a:cubicBezTo>
                  <a:cubicBezTo>
                    <a:pt x="229" y="407"/>
                    <a:pt x="229" y="407"/>
                    <a:pt x="229" y="407"/>
                  </a:cubicBezTo>
                  <a:cubicBezTo>
                    <a:pt x="236" y="388"/>
                    <a:pt x="236" y="388"/>
                    <a:pt x="236" y="388"/>
                  </a:cubicBezTo>
                  <a:cubicBezTo>
                    <a:pt x="238" y="381"/>
                    <a:pt x="247" y="379"/>
                    <a:pt x="252" y="384"/>
                  </a:cubicBezTo>
                  <a:cubicBezTo>
                    <a:pt x="266" y="399"/>
                    <a:pt x="266" y="399"/>
                    <a:pt x="266" y="399"/>
                  </a:cubicBezTo>
                  <a:cubicBezTo>
                    <a:pt x="269" y="379"/>
                    <a:pt x="269" y="379"/>
                    <a:pt x="269" y="379"/>
                  </a:cubicBezTo>
                  <a:cubicBezTo>
                    <a:pt x="270" y="372"/>
                    <a:pt x="278" y="368"/>
                    <a:pt x="284" y="373"/>
                  </a:cubicBezTo>
                  <a:cubicBezTo>
                    <a:pt x="301" y="385"/>
                    <a:pt x="301" y="385"/>
                    <a:pt x="301" y="385"/>
                  </a:cubicBezTo>
                  <a:cubicBezTo>
                    <a:pt x="300" y="364"/>
                    <a:pt x="300" y="364"/>
                    <a:pt x="300" y="364"/>
                  </a:cubicBezTo>
                  <a:cubicBezTo>
                    <a:pt x="300" y="357"/>
                    <a:pt x="307" y="352"/>
                    <a:pt x="314" y="355"/>
                  </a:cubicBezTo>
                  <a:cubicBezTo>
                    <a:pt x="332" y="364"/>
                    <a:pt x="332" y="364"/>
                    <a:pt x="332" y="364"/>
                  </a:cubicBezTo>
                  <a:cubicBezTo>
                    <a:pt x="328" y="344"/>
                    <a:pt x="328" y="344"/>
                    <a:pt x="328" y="344"/>
                  </a:cubicBezTo>
                  <a:cubicBezTo>
                    <a:pt x="326" y="337"/>
                    <a:pt x="333" y="330"/>
                    <a:pt x="340" y="332"/>
                  </a:cubicBezTo>
                  <a:cubicBezTo>
                    <a:pt x="359" y="338"/>
                    <a:pt x="359" y="338"/>
                    <a:pt x="359" y="338"/>
                  </a:cubicBezTo>
                  <a:cubicBezTo>
                    <a:pt x="351" y="319"/>
                    <a:pt x="351" y="319"/>
                    <a:pt x="351" y="319"/>
                  </a:cubicBezTo>
                  <a:cubicBezTo>
                    <a:pt x="348" y="312"/>
                    <a:pt x="354" y="305"/>
                    <a:pt x="361" y="305"/>
                  </a:cubicBezTo>
                  <a:cubicBezTo>
                    <a:pt x="381" y="307"/>
                    <a:pt x="381" y="307"/>
                    <a:pt x="381" y="307"/>
                  </a:cubicBezTo>
                  <a:cubicBezTo>
                    <a:pt x="370" y="290"/>
                    <a:pt x="370" y="290"/>
                    <a:pt x="370" y="290"/>
                  </a:cubicBezTo>
                  <a:cubicBezTo>
                    <a:pt x="366" y="284"/>
                    <a:pt x="370" y="276"/>
                    <a:pt x="377" y="275"/>
                  </a:cubicBezTo>
                  <a:cubicBezTo>
                    <a:pt x="397" y="273"/>
                    <a:pt x="397" y="273"/>
                    <a:pt x="397" y="273"/>
                  </a:cubicBezTo>
                  <a:cubicBezTo>
                    <a:pt x="383" y="258"/>
                    <a:pt x="383" y="258"/>
                    <a:pt x="383" y="258"/>
                  </a:cubicBezTo>
                  <a:cubicBezTo>
                    <a:pt x="378" y="253"/>
                    <a:pt x="380" y="244"/>
                    <a:pt x="387" y="242"/>
                  </a:cubicBezTo>
                  <a:cubicBezTo>
                    <a:pt x="406" y="236"/>
                    <a:pt x="406" y="236"/>
                    <a:pt x="406" y="236"/>
                  </a:cubicBezTo>
                  <a:cubicBezTo>
                    <a:pt x="390" y="225"/>
                    <a:pt x="390" y="225"/>
                    <a:pt x="390" y="225"/>
                  </a:cubicBezTo>
                  <a:cubicBezTo>
                    <a:pt x="384" y="220"/>
                    <a:pt x="384" y="211"/>
                    <a:pt x="391" y="208"/>
                  </a:cubicBezTo>
                  <a:cubicBezTo>
                    <a:pt x="409" y="199"/>
                    <a:pt x="409" y="199"/>
                    <a:pt x="409" y="199"/>
                  </a:cubicBezTo>
                  <a:cubicBezTo>
                    <a:pt x="390" y="190"/>
                    <a:pt x="390" y="190"/>
                    <a:pt x="390" y="190"/>
                  </a:cubicBezTo>
                  <a:cubicBezTo>
                    <a:pt x="384" y="187"/>
                    <a:pt x="382" y="178"/>
                    <a:pt x="388" y="174"/>
                  </a:cubicBezTo>
                  <a:cubicBezTo>
                    <a:pt x="404" y="161"/>
                    <a:pt x="404" y="161"/>
                    <a:pt x="404" y="161"/>
                  </a:cubicBezTo>
                  <a:cubicBezTo>
                    <a:pt x="385" y="156"/>
                    <a:pt x="385" y="156"/>
                    <a:pt x="385" y="156"/>
                  </a:cubicBezTo>
                  <a:cubicBezTo>
                    <a:pt x="377" y="155"/>
                    <a:pt x="375" y="146"/>
                    <a:pt x="380" y="140"/>
                  </a:cubicBezTo>
                  <a:cubicBezTo>
                    <a:pt x="393" y="125"/>
                    <a:pt x="393" y="125"/>
                    <a:pt x="393" y="125"/>
                  </a:cubicBezTo>
                  <a:cubicBezTo>
                    <a:pt x="373" y="124"/>
                    <a:pt x="373" y="124"/>
                    <a:pt x="373" y="124"/>
                  </a:cubicBezTo>
                  <a:cubicBezTo>
                    <a:pt x="365" y="124"/>
                    <a:pt x="361" y="116"/>
                    <a:pt x="365" y="109"/>
                  </a:cubicBezTo>
                  <a:cubicBezTo>
                    <a:pt x="375" y="92"/>
                    <a:pt x="375" y="92"/>
                    <a:pt x="375" y="92"/>
                  </a:cubicBezTo>
                  <a:cubicBezTo>
                    <a:pt x="355" y="95"/>
                    <a:pt x="355" y="95"/>
                    <a:pt x="355" y="95"/>
                  </a:cubicBezTo>
                  <a:cubicBezTo>
                    <a:pt x="348" y="96"/>
                    <a:pt x="342" y="88"/>
                    <a:pt x="345" y="81"/>
                  </a:cubicBezTo>
                  <a:cubicBezTo>
                    <a:pt x="352" y="62"/>
                    <a:pt x="352" y="62"/>
                    <a:pt x="352" y="62"/>
                  </a:cubicBezTo>
                  <a:cubicBezTo>
                    <a:pt x="332" y="69"/>
                    <a:pt x="332" y="69"/>
                    <a:pt x="332" y="69"/>
                  </a:cubicBezTo>
                  <a:cubicBezTo>
                    <a:pt x="325" y="71"/>
                    <a:pt x="318" y="65"/>
                    <a:pt x="320" y="58"/>
                  </a:cubicBezTo>
                  <a:cubicBezTo>
                    <a:pt x="323" y="38"/>
                    <a:pt x="323" y="38"/>
                    <a:pt x="323" y="38"/>
                  </a:cubicBezTo>
                  <a:cubicBezTo>
                    <a:pt x="305" y="48"/>
                    <a:pt x="305" y="48"/>
                    <a:pt x="305" y="48"/>
                  </a:cubicBezTo>
                  <a:cubicBezTo>
                    <a:pt x="299" y="51"/>
                    <a:pt x="291" y="47"/>
                    <a:pt x="291" y="39"/>
                  </a:cubicBezTo>
                  <a:cubicBezTo>
                    <a:pt x="291" y="19"/>
                    <a:pt x="291" y="19"/>
                    <a:pt x="291" y="19"/>
                  </a:cubicBezTo>
                  <a:cubicBezTo>
                    <a:pt x="275" y="32"/>
                    <a:pt x="275" y="32"/>
                    <a:pt x="275" y="32"/>
                  </a:cubicBezTo>
                  <a:cubicBezTo>
                    <a:pt x="269" y="36"/>
                    <a:pt x="260" y="33"/>
                    <a:pt x="259" y="26"/>
                  </a:cubicBezTo>
                  <a:cubicBezTo>
                    <a:pt x="255" y="6"/>
                    <a:pt x="255" y="6"/>
                    <a:pt x="255" y="6"/>
                  </a:cubicBezTo>
                  <a:cubicBezTo>
                    <a:pt x="242" y="22"/>
                    <a:pt x="242" y="22"/>
                    <a:pt x="242" y="22"/>
                  </a:cubicBezTo>
                  <a:cubicBezTo>
                    <a:pt x="237" y="27"/>
                    <a:pt x="228" y="26"/>
                    <a:pt x="225" y="19"/>
                  </a:cubicBezTo>
                  <a:cubicBezTo>
                    <a:pt x="218" y="0"/>
                    <a:pt x="218" y="0"/>
                    <a:pt x="218" y="0"/>
                  </a:cubicBezTo>
                  <a:cubicBezTo>
                    <a:pt x="208" y="18"/>
                    <a:pt x="208" y="18"/>
                    <a:pt x="208" y="18"/>
                  </a:cubicBezTo>
                  <a:cubicBezTo>
                    <a:pt x="204" y="24"/>
                    <a:pt x="195" y="25"/>
                    <a:pt x="191" y="18"/>
                  </a:cubicBezTo>
                  <a:cubicBezTo>
                    <a:pt x="180" y="1"/>
                    <a:pt x="180" y="1"/>
                    <a:pt x="180" y="1"/>
                  </a:cubicBezTo>
                  <a:cubicBezTo>
                    <a:pt x="174" y="21"/>
                    <a:pt x="174" y="21"/>
                    <a:pt x="174" y="21"/>
                  </a:cubicBezTo>
                  <a:cubicBezTo>
                    <a:pt x="171" y="28"/>
                    <a:pt x="162" y="30"/>
                    <a:pt x="157" y="24"/>
                  </a:cubicBezTo>
                  <a:close/>
                  <a:moveTo>
                    <a:pt x="124" y="230"/>
                  </a:moveTo>
                  <a:cubicBezTo>
                    <a:pt x="110" y="185"/>
                    <a:pt x="135" y="138"/>
                    <a:pt x="179" y="124"/>
                  </a:cubicBezTo>
                  <a:cubicBezTo>
                    <a:pt x="224" y="110"/>
                    <a:pt x="271" y="134"/>
                    <a:pt x="285" y="179"/>
                  </a:cubicBezTo>
                  <a:cubicBezTo>
                    <a:pt x="299" y="223"/>
                    <a:pt x="274" y="271"/>
                    <a:pt x="230" y="285"/>
                  </a:cubicBezTo>
                  <a:cubicBezTo>
                    <a:pt x="185" y="299"/>
                    <a:pt x="138" y="274"/>
                    <a:pt x="124" y="230"/>
                  </a:cubicBezTo>
                  <a:close/>
                  <a:moveTo>
                    <a:pt x="278" y="279"/>
                  </a:moveTo>
                  <a:cubicBezTo>
                    <a:pt x="282" y="275"/>
                    <a:pt x="288" y="274"/>
                    <a:pt x="293" y="276"/>
                  </a:cubicBezTo>
                  <a:cubicBezTo>
                    <a:pt x="316" y="288"/>
                    <a:pt x="316" y="288"/>
                    <a:pt x="316" y="288"/>
                  </a:cubicBezTo>
                  <a:cubicBezTo>
                    <a:pt x="324" y="292"/>
                    <a:pt x="326" y="302"/>
                    <a:pt x="320" y="308"/>
                  </a:cubicBezTo>
                  <a:cubicBezTo>
                    <a:pt x="302" y="328"/>
                    <a:pt x="279" y="344"/>
                    <a:pt x="251" y="352"/>
                  </a:cubicBezTo>
                  <a:cubicBezTo>
                    <a:pt x="183" y="374"/>
                    <a:pt x="110" y="346"/>
                    <a:pt x="74" y="288"/>
                  </a:cubicBezTo>
                  <a:cubicBezTo>
                    <a:pt x="69" y="281"/>
                    <a:pt x="72" y="271"/>
                    <a:pt x="81" y="268"/>
                  </a:cubicBezTo>
                  <a:cubicBezTo>
                    <a:pt x="105" y="261"/>
                    <a:pt x="105" y="261"/>
                    <a:pt x="105" y="261"/>
                  </a:cubicBezTo>
                  <a:cubicBezTo>
                    <a:pt x="110" y="259"/>
                    <a:pt x="116" y="261"/>
                    <a:pt x="120" y="265"/>
                  </a:cubicBezTo>
                  <a:cubicBezTo>
                    <a:pt x="145" y="301"/>
                    <a:pt x="192" y="318"/>
                    <a:pt x="236" y="304"/>
                  </a:cubicBezTo>
                  <a:cubicBezTo>
                    <a:pt x="252" y="299"/>
                    <a:pt x="267" y="290"/>
                    <a:pt x="278" y="279"/>
                  </a:cubicBezTo>
                  <a:close/>
                  <a:moveTo>
                    <a:pt x="309" y="89"/>
                  </a:moveTo>
                  <a:cubicBezTo>
                    <a:pt x="329" y="107"/>
                    <a:pt x="344" y="130"/>
                    <a:pt x="353" y="158"/>
                  </a:cubicBezTo>
                  <a:cubicBezTo>
                    <a:pt x="362" y="187"/>
                    <a:pt x="362" y="216"/>
                    <a:pt x="355" y="244"/>
                  </a:cubicBezTo>
                  <a:cubicBezTo>
                    <a:pt x="353" y="252"/>
                    <a:pt x="344" y="256"/>
                    <a:pt x="336" y="252"/>
                  </a:cubicBezTo>
                  <a:cubicBezTo>
                    <a:pt x="314" y="240"/>
                    <a:pt x="314" y="240"/>
                    <a:pt x="314" y="240"/>
                  </a:cubicBezTo>
                  <a:cubicBezTo>
                    <a:pt x="309" y="238"/>
                    <a:pt x="306" y="232"/>
                    <a:pt x="307" y="226"/>
                  </a:cubicBezTo>
                  <a:cubicBezTo>
                    <a:pt x="311" y="209"/>
                    <a:pt x="310" y="191"/>
                    <a:pt x="304" y="173"/>
                  </a:cubicBezTo>
                  <a:cubicBezTo>
                    <a:pt x="299" y="156"/>
                    <a:pt x="290" y="142"/>
                    <a:pt x="279" y="131"/>
                  </a:cubicBezTo>
                  <a:cubicBezTo>
                    <a:pt x="275" y="127"/>
                    <a:pt x="274" y="121"/>
                    <a:pt x="277" y="116"/>
                  </a:cubicBezTo>
                  <a:cubicBezTo>
                    <a:pt x="289" y="93"/>
                    <a:pt x="289" y="93"/>
                    <a:pt x="289" y="93"/>
                  </a:cubicBezTo>
                  <a:cubicBezTo>
                    <a:pt x="293" y="85"/>
                    <a:pt x="302" y="83"/>
                    <a:pt x="309" y="89"/>
                  </a:cubicBezTo>
                  <a:close/>
                  <a:moveTo>
                    <a:pt x="244" y="54"/>
                  </a:moveTo>
                  <a:cubicBezTo>
                    <a:pt x="252" y="56"/>
                    <a:pt x="256" y="65"/>
                    <a:pt x="252" y="73"/>
                  </a:cubicBezTo>
                  <a:cubicBezTo>
                    <a:pt x="241" y="95"/>
                    <a:pt x="241" y="95"/>
                    <a:pt x="241" y="95"/>
                  </a:cubicBezTo>
                  <a:cubicBezTo>
                    <a:pt x="238" y="100"/>
                    <a:pt x="232" y="103"/>
                    <a:pt x="227" y="102"/>
                  </a:cubicBezTo>
                  <a:cubicBezTo>
                    <a:pt x="209" y="98"/>
                    <a:pt x="191" y="99"/>
                    <a:pt x="173" y="104"/>
                  </a:cubicBezTo>
                  <a:cubicBezTo>
                    <a:pt x="127" y="119"/>
                    <a:pt x="98" y="163"/>
                    <a:pt x="100" y="209"/>
                  </a:cubicBezTo>
                  <a:cubicBezTo>
                    <a:pt x="100" y="215"/>
                    <a:pt x="96" y="220"/>
                    <a:pt x="91" y="222"/>
                  </a:cubicBezTo>
                  <a:cubicBezTo>
                    <a:pt x="67" y="229"/>
                    <a:pt x="67" y="229"/>
                    <a:pt x="67" y="229"/>
                  </a:cubicBezTo>
                  <a:cubicBezTo>
                    <a:pt x="59" y="232"/>
                    <a:pt x="51" y="226"/>
                    <a:pt x="50" y="218"/>
                  </a:cubicBezTo>
                  <a:cubicBezTo>
                    <a:pt x="43" y="147"/>
                    <a:pt x="87" y="78"/>
                    <a:pt x="158" y="56"/>
                  </a:cubicBezTo>
                  <a:cubicBezTo>
                    <a:pt x="187" y="47"/>
                    <a:pt x="217" y="47"/>
                    <a:pt x="244" y="54"/>
                  </a:cubicBezTo>
                  <a:close/>
                </a:path>
              </a:pathLst>
            </a:custGeom>
            <a:solidFill>
              <a:schemeClr val="accent1"/>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41" name="Freeform 49"/>
            <p:cNvSpPr>
              <a:spLocks noEditPoints="1"/>
            </p:cNvSpPr>
            <p:nvPr>
              <p:custDataLst>
                <p:tags r:id="rId37"/>
              </p:custDataLst>
            </p:nvPr>
          </p:nvSpPr>
          <p:spPr bwMode="auto">
            <a:xfrm>
              <a:off x="6562789" y="4812296"/>
              <a:ext cx="873292" cy="870848"/>
            </a:xfrm>
            <a:custGeom>
              <a:avLst/>
              <a:gdLst>
                <a:gd name="T0" fmla="*/ 446 w 453"/>
                <a:gd name="T1" fmla="*/ 172 h 452"/>
                <a:gd name="T2" fmla="*/ 407 w 453"/>
                <a:gd name="T3" fmla="*/ 167 h 452"/>
                <a:gd name="T4" fmla="*/ 394 w 453"/>
                <a:gd name="T5" fmla="*/ 151 h 452"/>
                <a:gd name="T6" fmla="*/ 419 w 453"/>
                <a:gd name="T7" fmla="*/ 122 h 452"/>
                <a:gd name="T8" fmla="*/ 396 w 453"/>
                <a:gd name="T9" fmla="*/ 76 h 452"/>
                <a:gd name="T10" fmla="*/ 360 w 453"/>
                <a:gd name="T11" fmla="*/ 89 h 452"/>
                <a:gd name="T12" fmla="*/ 334 w 453"/>
                <a:gd name="T13" fmla="*/ 76 h 452"/>
                <a:gd name="T14" fmla="*/ 340 w 453"/>
                <a:gd name="T15" fmla="*/ 40 h 452"/>
                <a:gd name="T16" fmla="*/ 297 w 453"/>
                <a:gd name="T17" fmla="*/ 12 h 452"/>
                <a:gd name="T18" fmla="*/ 274 w 453"/>
                <a:gd name="T19" fmla="*/ 39 h 452"/>
                <a:gd name="T20" fmla="*/ 238 w 453"/>
                <a:gd name="T21" fmla="*/ 41 h 452"/>
                <a:gd name="T22" fmla="*/ 225 w 453"/>
                <a:gd name="T23" fmla="*/ 8 h 452"/>
                <a:gd name="T24" fmla="*/ 173 w 453"/>
                <a:gd name="T25" fmla="*/ 7 h 452"/>
                <a:gd name="T26" fmla="*/ 168 w 453"/>
                <a:gd name="T27" fmla="*/ 41 h 452"/>
                <a:gd name="T28" fmla="*/ 150 w 453"/>
                <a:gd name="T29" fmla="*/ 56 h 452"/>
                <a:gd name="T30" fmla="*/ 123 w 453"/>
                <a:gd name="T31" fmla="*/ 34 h 452"/>
                <a:gd name="T32" fmla="*/ 77 w 453"/>
                <a:gd name="T33" fmla="*/ 57 h 452"/>
                <a:gd name="T34" fmla="*/ 88 w 453"/>
                <a:gd name="T35" fmla="*/ 90 h 452"/>
                <a:gd name="T36" fmla="*/ 75 w 453"/>
                <a:gd name="T37" fmla="*/ 117 h 452"/>
                <a:gd name="T38" fmla="*/ 41 w 453"/>
                <a:gd name="T39" fmla="*/ 112 h 452"/>
                <a:gd name="T40" fmla="*/ 12 w 453"/>
                <a:gd name="T41" fmla="*/ 155 h 452"/>
                <a:gd name="T42" fmla="*/ 40 w 453"/>
                <a:gd name="T43" fmla="*/ 178 h 452"/>
                <a:gd name="T44" fmla="*/ 42 w 453"/>
                <a:gd name="T45" fmla="*/ 214 h 452"/>
                <a:gd name="T46" fmla="*/ 9 w 453"/>
                <a:gd name="T47" fmla="*/ 228 h 452"/>
                <a:gd name="T48" fmla="*/ 7 w 453"/>
                <a:gd name="T49" fmla="*/ 279 h 452"/>
                <a:gd name="T50" fmla="*/ 44 w 453"/>
                <a:gd name="T51" fmla="*/ 284 h 452"/>
                <a:gd name="T52" fmla="*/ 58 w 453"/>
                <a:gd name="T53" fmla="*/ 301 h 452"/>
                <a:gd name="T54" fmla="*/ 35 w 453"/>
                <a:gd name="T55" fmla="*/ 329 h 452"/>
                <a:gd name="T56" fmla="*/ 58 w 453"/>
                <a:gd name="T57" fmla="*/ 375 h 452"/>
                <a:gd name="T58" fmla="*/ 94 w 453"/>
                <a:gd name="T59" fmla="*/ 362 h 452"/>
                <a:gd name="T60" fmla="*/ 119 w 453"/>
                <a:gd name="T61" fmla="*/ 374 h 452"/>
                <a:gd name="T62" fmla="*/ 113 w 453"/>
                <a:gd name="T63" fmla="*/ 411 h 452"/>
                <a:gd name="T64" fmla="*/ 156 w 453"/>
                <a:gd name="T65" fmla="*/ 440 h 452"/>
                <a:gd name="T66" fmla="*/ 181 w 453"/>
                <a:gd name="T67" fmla="*/ 409 h 452"/>
                <a:gd name="T68" fmla="*/ 214 w 453"/>
                <a:gd name="T69" fmla="*/ 406 h 452"/>
                <a:gd name="T70" fmla="*/ 228 w 453"/>
                <a:gd name="T71" fmla="*/ 443 h 452"/>
                <a:gd name="T72" fmla="*/ 280 w 453"/>
                <a:gd name="T73" fmla="*/ 445 h 452"/>
                <a:gd name="T74" fmla="*/ 285 w 453"/>
                <a:gd name="T75" fmla="*/ 405 h 452"/>
                <a:gd name="T76" fmla="*/ 300 w 453"/>
                <a:gd name="T77" fmla="*/ 391 h 452"/>
                <a:gd name="T78" fmla="*/ 330 w 453"/>
                <a:gd name="T79" fmla="*/ 418 h 452"/>
                <a:gd name="T80" fmla="*/ 376 w 453"/>
                <a:gd name="T81" fmla="*/ 395 h 452"/>
                <a:gd name="T82" fmla="*/ 362 w 453"/>
                <a:gd name="T83" fmla="*/ 357 h 452"/>
                <a:gd name="T84" fmla="*/ 373 w 453"/>
                <a:gd name="T85" fmla="*/ 332 h 452"/>
                <a:gd name="T86" fmla="*/ 412 w 453"/>
                <a:gd name="T87" fmla="*/ 340 h 452"/>
                <a:gd name="T88" fmla="*/ 441 w 453"/>
                <a:gd name="T89" fmla="*/ 297 h 452"/>
                <a:gd name="T90" fmla="*/ 409 w 453"/>
                <a:gd name="T91" fmla="*/ 271 h 452"/>
                <a:gd name="T92" fmla="*/ 408 w 453"/>
                <a:gd name="T93" fmla="*/ 238 h 452"/>
                <a:gd name="T94" fmla="*/ 444 w 453"/>
                <a:gd name="T95" fmla="*/ 224 h 452"/>
                <a:gd name="T96" fmla="*/ 315 w 453"/>
                <a:gd name="T97" fmla="*/ 351 h 452"/>
                <a:gd name="T98" fmla="*/ 134 w 453"/>
                <a:gd name="T99" fmla="*/ 105 h 452"/>
                <a:gd name="T100" fmla="*/ 315 w 453"/>
                <a:gd name="T101" fmla="*/ 35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53" h="452">
                  <a:moveTo>
                    <a:pt x="452" y="213"/>
                  </a:moveTo>
                  <a:cubicBezTo>
                    <a:pt x="446" y="172"/>
                    <a:pt x="446" y="172"/>
                    <a:pt x="446" y="172"/>
                  </a:cubicBezTo>
                  <a:cubicBezTo>
                    <a:pt x="445" y="167"/>
                    <a:pt x="440" y="164"/>
                    <a:pt x="435" y="164"/>
                  </a:cubicBezTo>
                  <a:cubicBezTo>
                    <a:pt x="407" y="167"/>
                    <a:pt x="407" y="167"/>
                    <a:pt x="407" y="167"/>
                  </a:cubicBezTo>
                  <a:cubicBezTo>
                    <a:pt x="403" y="168"/>
                    <a:pt x="399" y="165"/>
                    <a:pt x="397" y="161"/>
                  </a:cubicBezTo>
                  <a:cubicBezTo>
                    <a:pt x="396" y="158"/>
                    <a:pt x="395" y="154"/>
                    <a:pt x="394" y="151"/>
                  </a:cubicBezTo>
                  <a:cubicBezTo>
                    <a:pt x="392" y="147"/>
                    <a:pt x="393" y="143"/>
                    <a:pt x="396" y="140"/>
                  </a:cubicBezTo>
                  <a:cubicBezTo>
                    <a:pt x="419" y="122"/>
                    <a:pt x="419" y="122"/>
                    <a:pt x="419" y="122"/>
                  </a:cubicBezTo>
                  <a:cubicBezTo>
                    <a:pt x="423" y="119"/>
                    <a:pt x="423" y="113"/>
                    <a:pt x="420" y="109"/>
                  </a:cubicBezTo>
                  <a:cubicBezTo>
                    <a:pt x="396" y="76"/>
                    <a:pt x="396" y="76"/>
                    <a:pt x="396" y="76"/>
                  </a:cubicBezTo>
                  <a:cubicBezTo>
                    <a:pt x="393" y="72"/>
                    <a:pt x="387" y="71"/>
                    <a:pt x="383" y="73"/>
                  </a:cubicBezTo>
                  <a:cubicBezTo>
                    <a:pt x="360" y="89"/>
                    <a:pt x="360" y="89"/>
                    <a:pt x="360" y="89"/>
                  </a:cubicBezTo>
                  <a:cubicBezTo>
                    <a:pt x="357" y="91"/>
                    <a:pt x="352" y="91"/>
                    <a:pt x="349" y="88"/>
                  </a:cubicBezTo>
                  <a:cubicBezTo>
                    <a:pt x="344" y="84"/>
                    <a:pt x="339" y="80"/>
                    <a:pt x="334" y="76"/>
                  </a:cubicBezTo>
                  <a:cubicBezTo>
                    <a:pt x="331" y="73"/>
                    <a:pt x="329" y="69"/>
                    <a:pt x="331" y="65"/>
                  </a:cubicBezTo>
                  <a:cubicBezTo>
                    <a:pt x="340" y="40"/>
                    <a:pt x="340" y="40"/>
                    <a:pt x="340" y="40"/>
                  </a:cubicBezTo>
                  <a:cubicBezTo>
                    <a:pt x="342" y="35"/>
                    <a:pt x="340" y="30"/>
                    <a:pt x="335" y="28"/>
                  </a:cubicBezTo>
                  <a:cubicBezTo>
                    <a:pt x="297" y="12"/>
                    <a:pt x="297" y="12"/>
                    <a:pt x="297" y="12"/>
                  </a:cubicBezTo>
                  <a:cubicBezTo>
                    <a:pt x="293" y="9"/>
                    <a:pt x="287" y="11"/>
                    <a:pt x="285" y="16"/>
                  </a:cubicBezTo>
                  <a:cubicBezTo>
                    <a:pt x="274" y="39"/>
                    <a:pt x="274" y="39"/>
                    <a:pt x="274" y="39"/>
                  </a:cubicBezTo>
                  <a:cubicBezTo>
                    <a:pt x="272" y="43"/>
                    <a:pt x="268" y="45"/>
                    <a:pt x="263" y="44"/>
                  </a:cubicBezTo>
                  <a:cubicBezTo>
                    <a:pt x="255" y="42"/>
                    <a:pt x="247" y="41"/>
                    <a:pt x="238" y="41"/>
                  </a:cubicBezTo>
                  <a:cubicBezTo>
                    <a:pt x="234" y="40"/>
                    <a:pt x="230" y="37"/>
                    <a:pt x="229" y="33"/>
                  </a:cubicBezTo>
                  <a:cubicBezTo>
                    <a:pt x="225" y="8"/>
                    <a:pt x="225" y="8"/>
                    <a:pt x="225" y="8"/>
                  </a:cubicBezTo>
                  <a:cubicBezTo>
                    <a:pt x="224" y="3"/>
                    <a:pt x="219" y="0"/>
                    <a:pt x="214" y="0"/>
                  </a:cubicBezTo>
                  <a:cubicBezTo>
                    <a:pt x="173" y="7"/>
                    <a:pt x="173" y="7"/>
                    <a:pt x="173" y="7"/>
                  </a:cubicBezTo>
                  <a:cubicBezTo>
                    <a:pt x="168" y="7"/>
                    <a:pt x="164" y="12"/>
                    <a:pt x="165" y="17"/>
                  </a:cubicBezTo>
                  <a:cubicBezTo>
                    <a:pt x="168" y="41"/>
                    <a:pt x="168" y="41"/>
                    <a:pt x="168" y="41"/>
                  </a:cubicBezTo>
                  <a:cubicBezTo>
                    <a:pt x="168" y="46"/>
                    <a:pt x="165" y="50"/>
                    <a:pt x="161" y="51"/>
                  </a:cubicBezTo>
                  <a:cubicBezTo>
                    <a:pt x="158" y="53"/>
                    <a:pt x="154" y="54"/>
                    <a:pt x="150" y="56"/>
                  </a:cubicBezTo>
                  <a:cubicBezTo>
                    <a:pt x="146" y="58"/>
                    <a:pt x="141" y="57"/>
                    <a:pt x="139" y="53"/>
                  </a:cubicBezTo>
                  <a:cubicBezTo>
                    <a:pt x="123" y="34"/>
                    <a:pt x="123" y="34"/>
                    <a:pt x="123" y="34"/>
                  </a:cubicBezTo>
                  <a:cubicBezTo>
                    <a:pt x="120" y="30"/>
                    <a:pt x="114" y="29"/>
                    <a:pt x="110" y="32"/>
                  </a:cubicBezTo>
                  <a:cubicBezTo>
                    <a:pt x="77" y="57"/>
                    <a:pt x="77" y="57"/>
                    <a:pt x="77" y="57"/>
                  </a:cubicBezTo>
                  <a:cubicBezTo>
                    <a:pt x="73" y="60"/>
                    <a:pt x="72" y="66"/>
                    <a:pt x="75" y="70"/>
                  </a:cubicBezTo>
                  <a:cubicBezTo>
                    <a:pt x="88" y="90"/>
                    <a:pt x="88" y="90"/>
                    <a:pt x="88" y="90"/>
                  </a:cubicBezTo>
                  <a:cubicBezTo>
                    <a:pt x="91" y="94"/>
                    <a:pt x="90" y="99"/>
                    <a:pt x="87" y="102"/>
                  </a:cubicBezTo>
                  <a:cubicBezTo>
                    <a:pt x="83" y="107"/>
                    <a:pt x="79" y="112"/>
                    <a:pt x="75" y="117"/>
                  </a:cubicBezTo>
                  <a:cubicBezTo>
                    <a:pt x="73" y="121"/>
                    <a:pt x="68" y="122"/>
                    <a:pt x="64" y="121"/>
                  </a:cubicBezTo>
                  <a:cubicBezTo>
                    <a:pt x="41" y="112"/>
                    <a:pt x="41" y="112"/>
                    <a:pt x="41" y="112"/>
                  </a:cubicBezTo>
                  <a:cubicBezTo>
                    <a:pt x="36" y="110"/>
                    <a:pt x="31" y="112"/>
                    <a:pt x="29" y="117"/>
                  </a:cubicBezTo>
                  <a:cubicBezTo>
                    <a:pt x="12" y="155"/>
                    <a:pt x="12" y="155"/>
                    <a:pt x="12" y="155"/>
                  </a:cubicBezTo>
                  <a:cubicBezTo>
                    <a:pt x="10" y="160"/>
                    <a:pt x="12" y="165"/>
                    <a:pt x="17" y="167"/>
                  </a:cubicBezTo>
                  <a:cubicBezTo>
                    <a:pt x="40" y="178"/>
                    <a:pt x="40" y="178"/>
                    <a:pt x="40" y="178"/>
                  </a:cubicBezTo>
                  <a:cubicBezTo>
                    <a:pt x="43" y="180"/>
                    <a:pt x="46" y="184"/>
                    <a:pt x="45" y="189"/>
                  </a:cubicBezTo>
                  <a:cubicBezTo>
                    <a:pt x="43" y="197"/>
                    <a:pt x="42" y="205"/>
                    <a:pt x="42" y="214"/>
                  </a:cubicBezTo>
                  <a:cubicBezTo>
                    <a:pt x="41" y="218"/>
                    <a:pt x="38" y="222"/>
                    <a:pt x="34" y="223"/>
                  </a:cubicBezTo>
                  <a:cubicBezTo>
                    <a:pt x="9" y="228"/>
                    <a:pt x="9" y="228"/>
                    <a:pt x="9" y="228"/>
                  </a:cubicBezTo>
                  <a:cubicBezTo>
                    <a:pt x="4" y="228"/>
                    <a:pt x="0" y="233"/>
                    <a:pt x="1" y="238"/>
                  </a:cubicBezTo>
                  <a:cubicBezTo>
                    <a:pt x="7" y="279"/>
                    <a:pt x="7" y="279"/>
                    <a:pt x="7" y="279"/>
                  </a:cubicBezTo>
                  <a:cubicBezTo>
                    <a:pt x="8" y="284"/>
                    <a:pt x="13" y="288"/>
                    <a:pt x="18" y="287"/>
                  </a:cubicBezTo>
                  <a:cubicBezTo>
                    <a:pt x="44" y="284"/>
                    <a:pt x="44" y="284"/>
                    <a:pt x="44" y="284"/>
                  </a:cubicBezTo>
                  <a:cubicBezTo>
                    <a:pt x="48" y="284"/>
                    <a:pt x="52" y="286"/>
                    <a:pt x="54" y="290"/>
                  </a:cubicBezTo>
                  <a:cubicBezTo>
                    <a:pt x="55" y="294"/>
                    <a:pt x="57" y="297"/>
                    <a:pt x="58" y="301"/>
                  </a:cubicBezTo>
                  <a:cubicBezTo>
                    <a:pt x="60" y="305"/>
                    <a:pt x="59" y="309"/>
                    <a:pt x="56" y="312"/>
                  </a:cubicBezTo>
                  <a:cubicBezTo>
                    <a:pt x="35" y="329"/>
                    <a:pt x="35" y="329"/>
                    <a:pt x="35" y="329"/>
                  </a:cubicBezTo>
                  <a:cubicBezTo>
                    <a:pt x="31" y="332"/>
                    <a:pt x="30" y="338"/>
                    <a:pt x="33" y="342"/>
                  </a:cubicBezTo>
                  <a:cubicBezTo>
                    <a:pt x="58" y="375"/>
                    <a:pt x="58" y="375"/>
                    <a:pt x="58" y="375"/>
                  </a:cubicBezTo>
                  <a:cubicBezTo>
                    <a:pt x="61" y="379"/>
                    <a:pt x="66" y="380"/>
                    <a:pt x="71" y="378"/>
                  </a:cubicBezTo>
                  <a:cubicBezTo>
                    <a:pt x="94" y="362"/>
                    <a:pt x="94" y="362"/>
                    <a:pt x="94" y="362"/>
                  </a:cubicBezTo>
                  <a:cubicBezTo>
                    <a:pt x="97" y="360"/>
                    <a:pt x="102" y="360"/>
                    <a:pt x="105" y="363"/>
                  </a:cubicBezTo>
                  <a:cubicBezTo>
                    <a:pt x="110" y="367"/>
                    <a:pt x="115" y="370"/>
                    <a:pt x="119" y="374"/>
                  </a:cubicBezTo>
                  <a:cubicBezTo>
                    <a:pt x="123" y="376"/>
                    <a:pt x="124" y="381"/>
                    <a:pt x="123" y="385"/>
                  </a:cubicBezTo>
                  <a:cubicBezTo>
                    <a:pt x="113" y="411"/>
                    <a:pt x="113" y="411"/>
                    <a:pt x="113" y="411"/>
                  </a:cubicBezTo>
                  <a:cubicBezTo>
                    <a:pt x="111" y="416"/>
                    <a:pt x="113" y="421"/>
                    <a:pt x="118" y="423"/>
                  </a:cubicBezTo>
                  <a:cubicBezTo>
                    <a:pt x="156" y="440"/>
                    <a:pt x="156" y="440"/>
                    <a:pt x="156" y="440"/>
                  </a:cubicBezTo>
                  <a:cubicBezTo>
                    <a:pt x="160" y="442"/>
                    <a:pt x="166" y="440"/>
                    <a:pt x="168" y="435"/>
                  </a:cubicBezTo>
                  <a:cubicBezTo>
                    <a:pt x="181" y="409"/>
                    <a:pt x="181" y="409"/>
                    <a:pt x="181" y="409"/>
                  </a:cubicBezTo>
                  <a:cubicBezTo>
                    <a:pt x="183" y="405"/>
                    <a:pt x="187" y="403"/>
                    <a:pt x="191" y="404"/>
                  </a:cubicBezTo>
                  <a:cubicBezTo>
                    <a:pt x="199" y="405"/>
                    <a:pt x="206" y="406"/>
                    <a:pt x="214" y="406"/>
                  </a:cubicBezTo>
                  <a:cubicBezTo>
                    <a:pt x="218" y="407"/>
                    <a:pt x="222" y="410"/>
                    <a:pt x="223" y="414"/>
                  </a:cubicBezTo>
                  <a:cubicBezTo>
                    <a:pt x="228" y="443"/>
                    <a:pt x="228" y="443"/>
                    <a:pt x="228" y="443"/>
                  </a:cubicBezTo>
                  <a:cubicBezTo>
                    <a:pt x="229" y="448"/>
                    <a:pt x="234" y="452"/>
                    <a:pt x="239" y="451"/>
                  </a:cubicBezTo>
                  <a:cubicBezTo>
                    <a:pt x="280" y="445"/>
                    <a:pt x="280" y="445"/>
                    <a:pt x="280" y="445"/>
                  </a:cubicBezTo>
                  <a:cubicBezTo>
                    <a:pt x="285" y="444"/>
                    <a:pt x="289" y="440"/>
                    <a:pt x="288" y="435"/>
                  </a:cubicBezTo>
                  <a:cubicBezTo>
                    <a:pt x="285" y="405"/>
                    <a:pt x="285" y="405"/>
                    <a:pt x="285" y="405"/>
                  </a:cubicBezTo>
                  <a:cubicBezTo>
                    <a:pt x="284" y="400"/>
                    <a:pt x="287" y="396"/>
                    <a:pt x="291" y="395"/>
                  </a:cubicBezTo>
                  <a:cubicBezTo>
                    <a:pt x="294" y="393"/>
                    <a:pt x="297" y="392"/>
                    <a:pt x="300" y="391"/>
                  </a:cubicBezTo>
                  <a:cubicBezTo>
                    <a:pt x="303" y="389"/>
                    <a:pt x="308" y="391"/>
                    <a:pt x="311" y="394"/>
                  </a:cubicBezTo>
                  <a:cubicBezTo>
                    <a:pt x="330" y="418"/>
                    <a:pt x="330" y="418"/>
                    <a:pt x="330" y="418"/>
                  </a:cubicBezTo>
                  <a:cubicBezTo>
                    <a:pt x="333" y="422"/>
                    <a:pt x="339" y="423"/>
                    <a:pt x="343" y="420"/>
                  </a:cubicBezTo>
                  <a:cubicBezTo>
                    <a:pt x="376" y="395"/>
                    <a:pt x="376" y="395"/>
                    <a:pt x="376" y="395"/>
                  </a:cubicBezTo>
                  <a:cubicBezTo>
                    <a:pt x="381" y="392"/>
                    <a:pt x="382" y="386"/>
                    <a:pt x="379" y="382"/>
                  </a:cubicBezTo>
                  <a:cubicBezTo>
                    <a:pt x="362" y="357"/>
                    <a:pt x="362" y="357"/>
                    <a:pt x="362" y="357"/>
                  </a:cubicBezTo>
                  <a:cubicBezTo>
                    <a:pt x="359" y="353"/>
                    <a:pt x="359" y="348"/>
                    <a:pt x="362" y="345"/>
                  </a:cubicBezTo>
                  <a:cubicBezTo>
                    <a:pt x="366" y="341"/>
                    <a:pt x="369" y="337"/>
                    <a:pt x="373" y="332"/>
                  </a:cubicBezTo>
                  <a:cubicBezTo>
                    <a:pt x="375" y="329"/>
                    <a:pt x="380" y="327"/>
                    <a:pt x="384" y="329"/>
                  </a:cubicBezTo>
                  <a:cubicBezTo>
                    <a:pt x="412" y="340"/>
                    <a:pt x="412" y="340"/>
                    <a:pt x="412" y="340"/>
                  </a:cubicBezTo>
                  <a:cubicBezTo>
                    <a:pt x="417" y="342"/>
                    <a:pt x="422" y="339"/>
                    <a:pt x="424" y="335"/>
                  </a:cubicBezTo>
                  <a:cubicBezTo>
                    <a:pt x="441" y="297"/>
                    <a:pt x="441" y="297"/>
                    <a:pt x="441" y="297"/>
                  </a:cubicBezTo>
                  <a:cubicBezTo>
                    <a:pt x="443" y="292"/>
                    <a:pt x="441" y="286"/>
                    <a:pt x="436" y="284"/>
                  </a:cubicBezTo>
                  <a:cubicBezTo>
                    <a:pt x="409" y="271"/>
                    <a:pt x="409" y="271"/>
                    <a:pt x="409" y="271"/>
                  </a:cubicBezTo>
                  <a:cubicBezTo>
                    <a:pt x="406" y="269"/>
                    <a:pt x="403" y="265"/>
                    <a:pt x="404" y="261"/>
                  </a:cubicBezTo>
                  <a:cubicBezTo>
                    <a:pt x="406" y="253"/>
                    <a:pt x="407" y="246"/>
                    <a:pt x="408" y="238"/>
                  </a:cubicBezTo>
                  <a:cubicBezTo>
                    <a:pt x="408" y="234"/>
                    <a:pt x="411" y="230"/>
                    <a:pt x="415" y="230"/>
                  </a:cubicBezTo>
                  <a:cubicBezTo>
                    <a:pt x="444" y="224"/>
                    <a:pt x="444" y="224"/>
                    <a:pt x="444" y="224"/>
                  </a:cubicBezTo>
                  <a:cubicBezTo>
                    <a:pt x="449" y="223"/>
                    <a:pt x="453" y="218"/>
                    <a:pt x="452" y="213"/>
                  </a:cubicBezTo>
                  <a:close/>
                  <a:moveTo>
                    <a:pt x="315" y="351"/>
                  </a:moveTo>
                  <a:cubicBezTo>
                    <a:pt x="247" y="400"/>
                    <a:pt x="151" y="386"/>
                    <a:pt x="101" y="318"/>
                  </a:cubicBezTo>
                  <a:cubicBezTo>
                    <a:pt x="52" y="250"/>
                    <a:pt x="66" y="155"/>
                    <a:pt x="134" y="105"/>
                  </a:cubicBezTo>
                  <a:cubicBezTo>
                    <a:pt x="202" y="55"/>
                    <a:pt x="297" y="70"/>
                    <a:pt x="347" y="138"/>
                  </a:cubicBezTo>
                  <a:cubicBezTo>
                    <a:pt x="397" y="205"/>
                    <a:pt x="382" y="301"/>
                    <a:pt x="315" y="351"/>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42" name="Freeform 50"/>
            <p:cNvSpPr>
              <a:spLocks noEditPoints="1"/>
            </p:cNvSpPr>
            <p:nvPr>
              <p:custDataLst>
                <p:tags r:id="rId38"/>
              </p:custDataLst>
            </p:nvPr>
          </p:nvSpPr>
          <p:spPr bwMode="auto">
            <a:xfrm>
              <a:off x="6688242" y="4945082"/>
              <a:ext cx="612608" cy="612607"/>
            </a:xfrm>
            <a:custGeom>
              <a:avLst/>
              <a:gdLst>
                <a:gd name="T0" fmla="*/ 76 w 318"/>
                <a:gd name="T1" fmla="*/ 46 h 318"/>
                <a:gd name="T2" fmla="*/ 46 w 318"/>
                <a:gd name="T3" fmla="*/ 242 h 318"/>
                <a:gd name="T4" fmla="*/ 242 w 318"/>
                <a:gd name="T5" fmla="*/ 272 h 318"/>
                <a:gd name="T6" fmla="*/ 272 w 318"/>
                <a:gd name="T7" fmla="*/ 76 h 318"/>
                <a:gd name="T8" fmla="*/ 76 w 318"/>
                <a:gd name="T9" fmla="*/ 46 h 318"/>
                <a:gd name="T10" fmla="*/ 233 w 318"/>
                <a:gd name="T11" fmla="*/ 259 h 318"/>
                <a:gd name="T12" fmla="*/ 59 w 318"/>
                <a:gd name="T13" fmla="*/ 232 h 318"/>
                <a:gd name="T14" fmla="*/ 86 w 318"/>
                <a:gd name="T15" fmla="*/ 59 h 318"/>
                <a:gd name="T16" fmla="*/ 259 w 318"/>
                <a:gd name="T17" fmla="*/ 85 h 318"/>
                <a:gd name="T18" fmla="*/ 233 w 318"/>
                <a:gd name="T19" fmla="*/ 25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8" h="318">
                  <a:moveTo>
                    <a:pt x="76" y="46"/>
                  </a:moveTo>
                  <a:cubicBezTo>
                    <a:pt x="14" y="91"/>
                    <a:pt x="0" y="179"/>
                    <a:pt x="46" y="242"/>
                  </a:cubicBezTo>
                  <a:cubicBezTo>
                    <a:pt x="92" y="304"/>
                    <a:pt x="180" y="318"/>
                    <a:pt x="242" y="272"/>
                  </a:cubicBezTo>
                  <a:cubicBezTo>
                    <a:pt x="305" y="226"/>
                    <a:pt x="318" y="138"/>
                    <a:pt x="272" y="76"/>
                  </a:cubicBezTo>
                  <a:cubicBezTo>
                    <a:pt x="227" y="13"/>
                    <a:pt x="139" y="0"/>
                    <a:pt x="76" y="46"/>
                  </a:cubicBezTo>
                  <a:close/>
                  <a:moveTo>
                    <a:pt x="233" y="259"/>
                  </a:moveTo>
                  <a:cubicBezTo>
                    <a:pt x="177" y="299"/>
                    <a:pt x="100" y="287"/>
                    <a:pt x="59" y="232"/>
                  </a:cubicBezTo>
                  <a:cubicBezTo>
                    <a:pt x="19" y="177"/>
                    <a:pt x="31" y="99"/>
                    <a:pt x="86" y="59"/>
                  </a:cubicBezTo>
                  <a:cubicBezTo>
                    <a:pt x="141" y="18"/>
                    <a:pt x="219" y="30"/>
                    <a:pt x="259" y="85"/>
                  </a:cubicBezTo>
                  <a:cubicBezTo>
                    <a:pt x="300" y="141"/>
                    <a:pt x="288" y="218"/>
                    <a:pt x="233" y="259"/>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pic>
          <p:nvPicPr>
            <p:cNvPr id="59" name="Picture 60"/>
            <p:cNvPicPr>
              <a:picLocks noChangeAspect="1" noChangeArrowheads="1"/>
            </p:cNvPicPr>
            <p:nvPr>
              <p:custDataLst>
                <p:tags r:id="rId39"/>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6157913" y="4064458"/>
              <a:ext cx="131157" cy="30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 name="Freeform 63"/>
            <p:cNvSpPr>
              <a:spLocks noEditPoints="1"/>
            </p:cNvSpPr>
            <p:nvPr>
              <p:custDataLst>
                <p:tags r:id="rId40"/>
              </p:custDataLst>
            </p:nvPr>
          </p:nvSpPr>
          <p:spPr bwMode="auto">
            <a:xfrm>
              <a:off x="5306616" y="2411557"/>
              <a:ext cx="1628463" cy="1627648"/>
            </a:xfrm>
            <a:custGeom>
              <a:avLst/>
              <a:gdLst>
                <a:gd name="T0" fmla="*/ 814 w 845"/>
                <a:gd name="T1" fmla="*/ 532 h 845"/>
                <a:gd name="T2" fmla="*/ 754 w 845"/>
                <a:gd name="T3" fmla="*/ 488 h 845"/>
                <a:gd name="T4" fmla="*/ 775 w 845"/>
                <a:gd name="T5" fmla="*/ 430 h 845"/>
                <a:gd name="T6" fmla="*/ 843 w 845"/>
                <a:gd name="T7" fmla="*/ 399 h 845"/>
                <a:gd name="T8" fmla="*/ 812 w 845"/>
                <a:gd name="T9" fmla="*/ 308 h 845"/>
                <a:gd name="T10" fmla="*/ 741 w 845"/>
                <a:gd name="T11" fmla="*/ 301 h 845"/>
                <a:gd name="T12" fmla="*/ 740 w 845"/>
                <a:gd name="T13" fmla="*/ 262 h 845"/>
                <a:gd name="T14" fmla="*/ 785 w 845"/>
                <a:gd name="T15" fmla="*/ 205 h 845"/>
                <a:gd name="T16" fmla="*/ 714 w 845"/>
                <a:gd name="T17" fmla="*/ 138 h 845"/>
                <a:gd name="T18" fmla="*/ 650 w 845"/>
                <a:gd name="T19" fmla="*/ 165 h 845"/>
                <a:gd name="T20" fmla="*/ 617 w 845"/>
                <a:gd name="T21" fmla="*/ 122 h 845"/>
                <a:gd name="T22" fmla="*/ 626 w 845"/>
                <a:gd name="T23" fmla="*/ 53 h 845"/>
                <a:gd name="T24" fmla="*/ 531 w 845"/>
                <a:gd name="T25" fmla="*/ 31 h 845"/>
                <a:gd name="T26" fmla="*/ 491 w 845"/>
                <a:gd name="T27" fmla="*/ 83 h 845"/>
                <a:gd name="T28" fmla="*/ 428 w 845"/>
                <a:gd name="T29" fmla="*/ 62 h 845"/>
                <a:gd name="T30" fmla="*/ 399 w 845"/>
                <a:gd name="T31" fmla="*/ 2 h 845"/>
                <a:gd name="T32" fmla="*/ 307 w 845"/>
                <a:gd name="T33" fmla="*/ 33 h 845"/>
                <a:gd name="T34" fmla="*/ 301 w 845"/>
                <a:gd name="T35" fmla="*/ 97 h 845"/>
                <a:gd name="T36" fmla="*/ 258 w 845"/>
                <a:gd name="T37" fmla="*/ 100 h 845"/>
                <a:gd name="T38" fmla="*/ 205 w 845"/>
                <a:gd name="T39" fmla="*/ 61 h 845"/>
                <a:gd name="T40" fmla="*/ 138 w 845"/>
                <a:gd name="T41" fmla="*/ 131 h 845"/>
                <a:gd name="T42" fmla="*/ 162 w 845"/>
                <a:gd name="T43" fmla="*/ 191 h 845"/>
                <a:gd name="T44" fmla="*/ 118 w 845"/>
                <a:gd name="T45" fmla="*/ 227 h 845"/>
                <a:gd name="T46" fmla="*/ 53 w 845"/>
                <a:gd name="T47" fmla="*/ 219 h 845"/>
                <a:gd name="T48" fmla="*/ 30 w 845"/>
                <a:gd name="T49" fmla="*/ 314 h 845"/>
                <a:gd name="T50" fmla="*/ 83 w 845"/>
                <a:gd name="T51" fmla="*/ 354 h 845"/>
                <a:gd name="T52" fmla="*/ 62 w 845"/>
                <a:gd name="T53" fmla="*/ 417 h 845"/>
                <a:gd name="T54" fmla="*/ 1 w 845"/>
                <a:gd name="T55" fmla="*/ 446 h 845"/>
                <a:gd name="T56" fmla="*/ 32 w 845"/>
                <a:gd name="T57" fmla="*/ 538 h 845"/>
                <a:gd name="T58" fmla="*/ 100 w 845"/>
                <a:gd name="T59" fmla="*/ 544 h 845"/>
                <a:gd name="T60" fmla="*/ 103 w 845"/>
                <a:gd name="T61" fmla="*/ 584 h 845"/>
                <a:gd name="T62" fmla="*/ 61 w 845"/>
                <a:gd name="T63" fmla="*/ 640 h 845"/>
                <a:gd name="T64" fmla="*/ 131 w 845"/>
                <a:gd name="T65" fmla="*/ 707 h 845"/>
                <a:gd name="T66" fmla="*/ 196 w 845"/>
                <a:gd name="T67" fmla="*/ 678 h 845"/>
                <a:gd name="T68" fmla="*/ 229 w 845"/>
                <a:gd name="T69" fmla="*/ 720 h 845"/>
                <a:gd name="T70" fmla="*/ 219 w 845"/>
                <a:gd name="T71" fmla="*/ 792 h 845"/>
                <a:gd name="T72" fmla="*/ 313 w 845"/>
                <a:gd name="T73" fmla="*/ 814 h 845"/>
                <a:gd name="T74" fmla="*/ 356 w 845"/>
                <a:gd name="T75" fmla="*/ 755 h 845"/>
                <a:gd name="T76" fmla="*/ 415 w 845"/>
                <a:gd name="T77" fmla="*/ 775 h 845"/>
                <a:gd name="T78" fmla="*/ 446 w 845"/>
                <a:gd name="T79" fmla="*/ 844 h 845"/>
                <a:gd name="T80" fmla="*/ 537 w 845"/>
                <a:gd name="T81" fmla="*/ 813 h 845"/>
                <a:gd name="T82" fmla="*/ 543 w 845"/>
                <a:gd name="T83" fmla="*/ 738 h 845"/>
                <a:gd name="T84" fmla="*/ 580 w 845"/>
                <a:gd name="T85" fmla="*/ 737 h 845"/>
                <a:gd name="T86" fmla="*/ 640 w 845"/>
                <a:gd name="T87" fmla="*/ 785 h 845"/>
                <a:gd name="T88" fmla="*/ 707 w 845"/>
                <a:gd name="T89" fmla="*/ 715 h 845"/>
                <a:gd name="T90" fmla="*/ 676 w 845"/>
                <a:gd name="T91" fmla="*/ 646 h 845"/>
                <a:gd name="T92" fmla="*/ 716 w 845"/>
                <a:gd name="T93" fmla="*/ 615 h 845"/>
                <a:gd name="T94" fmla="*/ 792 w 845"/>
                <a:gd name="T95" fmla="*/ 626 h 845"/>
                <a:gd name="T96" fmla="*/ 606 w 845"/>
                <a:gd name="T97" fmla="*/ 665 h 845"/>
                <a:gd name="T98" fmla="*/ 244 w 845"/>
                <a:gd name="T99" fmla="*/ 172 h 845"/>
                <a:gd name="T100" fmla="*/ 606 w 845"/>
                <a:gd name="T101" fmla="*/ 665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5" h="845">
                  <a:moveTo>
                    <a:pt x="823" y="555"/>
                  </a:moveTo>
                  <a:cubicBezTo>
                    <a:pt x="826" y="546"/>
                    <a:pt x="823" y="536"/>
                    <a:pt x="814" y="532"/>
                  </a:cubicBezTo>
                  <a:cubicBezTo>
                    <a:pt x="764" y="508"/>
                    <a:pt x="764" y="508"/>
                    <a:pt x="764" y="508"/>
                  </a:cubicBezTo>
                  <a:cubicBezTo>
                    <a:pt x="757" y="504"/>
                    <a:pt x="753" y="496"/>
                    <a:pt x="754" y="488"/>
                  </a:cubicBezTo>
                  <a:cubicBezTo>
                    <a:pt x="757" y="474"/>
                    <a:pt x="759" y="460"/>
                    <a:pt x="761" y="446"/>
                  </a:cubicBezTo>
                  <a:cubicBezTo>
                    <a:pt x="761" y="438"/>
                    <a:pt x="767" y="431"/>
                    <a:pt x="775" y="430"/>
                  </a:cubicBezTo>
                  <a:cubicBezTo>
                    <a:pt x="829" y="420"/>
                    <a:pt x="829" y="420"/>
                    <a:pt x="829" y="420"/>
                  </a:cubicBezTo>
                  <a:cubicBezTo>
                    <a:pt x="838" y="418"/>
                    <a:pt x="845" y="409"/>
                    <a:pt x="843" y="399"/>
                  </a:cubicBezTo>
                  <a:cubicBezTo>
                    <a:pt x="832" y="323"/>
                    <a:pt x="832" y="323"/>
                    <a:pt x="832" y="323"/>
                  </a:cubicBezTo>
                  <a:cubicBezTo>
                    <a:pt x="830" y="313"/>
                    <a:pt x="822" y="307"/>
                    <a:pt x="812" y="308"/>
                  </a:cubicBezTo>
                  <a:cubicBezTo>
                    <a:pt x="760" y="313"/>
                    <a:pt x="760" y="313"/>
                    <a:pt x="760" y="313"/>
                  </a:cubicBezTo>
                  <a:cubicBezTo>
                    <a:pt x="752" y="314"/>
                    <a:pt x="744" y="309"/>
                    <a:pt x="741" y="301"/>
                  </a:cubicBezTo>
                  <a:cubicBezTo>
                    <a:pt x="739" y="295"/>
                    <a:pt x="737" y="289"/>
                    <a:pt x="734" y="283"/>
                  </a:cubicBezTo>
                  <a:cubicBezTo>
                    <a:pt x="731" y="276"/>
                    <a:pt x="733" y="267"/>
                    <a:pt x="740" y="262"/>
                  </a:cubicBezTo>
                  <a:cubicBezTo>
                    <a:pt x="781" y="229"/>
                    <a:pt x="781" y="229"/>
                    <a:pt x="781" y="229"/>
                  </a:cubicBezTo>
                  <a:cubicBezTo>
                    <a:pt x="789" y="223"/>
                    <a:pt x="790" y="213"/>
                    <a:pt x="785" y="205"/>
                  </a:cubicBezTo>
                  <a:cubicBezTo>
                    <a:pt x="739" y="142"/>
                    <a:pt x="739" y="142"/>
                    <a:pt x="739" y="142"/>
                  </a:cubicBezTo>
                  <a:cubicBezTo>
                    <a:pt x="733" y="135"/>
                    <a:pt x="722" y="133"/>
                    <a:pt x="714" y="138"/>
                  </a:cubicBezTo>
                  <a:cubicBezTo>
                    <a:pt x="672" y="167"/>
                    <a:pt x="672" y="167"/>
                    <a:pt x="672" y="167"/>
                  </a:cubicBezTo>
                  <a:cubicBezTo>
                    <a:pt x="666" y="171"/>
                    <a:pt x="657" y="170"/>
                    <a:pt x="650" y="165"/>
                  </a:cubicBezTo>
                  <a:cubicBezTo>
                    <a:pt x="642" y="157"/>
                    <a:pt x="633" y="150"/>
                    <a:pt x="623" y="143"/>
                  </a:cubicBezTo>
                  <a:cubicBezTo>
                    <a:pt x="617" y="138"/>
                    <a:pt x="614" y="130"/>
                    <a:pt x="617" y="122"/>
                  </a:cubicBezTo>
                  <a:cubicBezTo>
                    <a:pt x="635" y="76"/>
                    <a:pt x="635" y="76"/>
                    <a:pt x="635" y="76"/>
                  </a:cubicBezTo>
                  <a:cubicBezTo>
                    <a:pt x="639" y="67"/>
                    <a:pt x="634" y="57"/>
                    <a:pt x="626" y="53"/>
                  </a:cubicBezTo>
                  <a:cubicBezTo>
                    <a:pt x="555" y="22"/>
                    <a:pt x="555" y="22"/>
                    <a:pt x="555" y="22"/>
                  </a:cubicBezTo>
                  <a:cubicBezTo>
                    <a:pt x="546" y="19"/>
                    <a:pt x="536" y="22"/>
                    <a:pt x="531" y="31"/>
                  </a:cubicBezTo>
                  <a:cubicBezTo>
                    <a:pt x="511" y="74"/>
                    <a:pt x="511" y="74"/>
                    <a:pt x="511" y="74"/>
                  </a:cubicBezTo>
                  <a:cubicBezTo>
                    <a:pt x="507" y="81"/>
                    <a:pt x="499" y="85"/>
                    <a:pt x="491" y="83"/>
                  </a:cubicBezTo>
                  <a:cubicBezTo>
                    <a:pt x="475" y="80"/>
                    <a:pt x="460" y="78"/>
                    <a:pt x="444" y="77"/>
                  </a:cubicBezTo>
                  <a:cubicBezTo>
                    <a:pt x="436" y="76"/>
                    <a:pt x="429" y="70"/>
                    <a:pt x="428" y="62"/>
                  </a:cubicBezTo>
                  <a:cubicBezTo>
                    <a:pt x="419" y="16"/>
                    <a:pt x="419" y="16"/>
                    <a:pt x="419" y="16"/>
                  </a:cubicBezTo>
                  <a:cubicBezTo>
                    <a:pt x="417" y="7"/>
                    <a:pt x="408" y="0"/>
                    <a:pt x="399" y="2"/>
                  </a:cubicBezTo>
                  <a:cubicBezTo>
                    <a:pt x="322" y="13"/>
                    <a:pt x="322" y="13"/>
                    <a:pt x="322" y="13"/>
                  </a:cubicBezTo>
                  <a:cubicBezTo>
                    <a:pt x="313" y="15"/>
                    <a:pt x="306" y="23"/>
                    <a:pt x="307" y="33"/>
                  </a:cubicBezTo>
                  <a:cubicBezTo>
                    <a:pt x="312" y="78"/>
                    <a:pt x="312" y="78"/>
                    <a:pt x="312" y="78"/>
                  </a:cubicBezTo>
                  <a:cubicBezTo>
                    <a:pt x="313" y="86"/>
                    <a:pt x="308" y="94"/>
                    <a:pt x="301" y="97"/>
                  </a:cubicBezTo>
                  <a:cubicBezTo>
                    <a:pt x="293" y="99"/>
                    <a:pt x="286" y="102"/>
                    <a:pt x="279" y="106"/>
                  </a:cubicBezTo>
                  <a:cubicBezTo>
                    <a:pt x="272" y="109"/>
                    <a:pt x="263" y="107"/>
                    <a:pt x="258" y="100"/>
                  </a:cubicBezTo>
                  <a:cubicBezTo>
                    <a:pt x="229" y="65"/>
                    <a:pt x="229" y="65"/>
                    <a:pt x="229" y="65"/>
                  </a:cubicBezTo>
                  <a:cubicBezTo>
                    <a:pt x="223" y="57"/>
                    <a:pt x="213" y="56"/>
                    <a:pt x="205" y="61"/>
                  </a:cubicBezTo>
                  <a:cubicBezTo>
                    <a:pt x="143" y="107"/>
                    <a:pt x="143" y="107"/>
                    <a:pt x="143" y="107"/>
                  </a:cubicBezTo>
                  <a:cubicBezTo>
                    <a:pt x="135" y="113"/>
                    <a:pt x="133" y="124"/>
                    <a:pt x="138" y="131"/>
                  </a:cubicBezTo>
                  <a:cubicBezTo>
                    <a:pt x="164" y="169"/>
                    <a:pt x="164" y="169"/>
                    <a:pt x="164" y="169"/>
                  </a:cubicBezTo>
                  <a:cubicBezTo>
                    <a:pt x="168" y="176"/>
                    <a:pt x="168" y="185"/>
                    <a:pt x="162" y="191"/>
                  </a:cubicBezTo>
                  <a:cubicBezTo>
                    <a:pt x="154" y="201"/>
                    <a:pt x="146" y="210"/>
                    <a:pt x="139" y="220"/>
                  </a:cubicBezTo>
                  <a:cubicBezTo>
                    <a:pt x="135" y="227"/>
                    <a:pt x="126" y="230"/>
                    <a:pt x="118" y="227"/>
                  </a:cubicBezTo>
                  <a:cubicBezTo>
                    <a:pt x="76" y="210"/>
                    <a:pt x="76" y="210"/>
                    <a:pt x="76" y="210"/>
                  </a:cubicBezTo>
                  <a:cubicBezTo>
                    <a:pt x="67" y="207"/>
                    <a:pt x="57" y="211"/>
                    <a:pt x="53" y="219"/>
                  </a:cubicBezTo>
                  <a:cubicBezTo>
                    <a:pt x="22" y="290"/>
                    <a:pt x="22" y="290"/>
                    <a:pt x="22" y="290"/>
                  </a:cubicBezTo>
                  <a:cubicBezTo>
                    <a:pt x="18" y="299"/>
                    <a:pt x="22" y="309"/>
                    <a:pt x="30" y="314"/>
                  </a:cubicBezTo>
                  <a:cubicBezTo>
                    <a:pt x="73" y="334"/>
                    <a:pt x="73" y="334"/>
                    <a:pt x="73" y="334"/>
                  </a:cubicBezTo>
                  <a:cubicBezTo>
                    <a:pt x="80" y="338"/>
                    <a:pt x="84" y="346"/>
                    <a:pt x="83" y="354"/>
                  </a:cubicBezTo>
                  <a:cubicBezTo>
                    <a:pt x="80" y="369"/>
                    <a:pt x="78" y="385"/>
                    <a:pt x="77" y="401"/>
                  </a:cubicBezTo>
                  <a:cubicBezTo>
                    <a:pt x="76" y="409"/>
                    <a:pt x="70" y="416"/>
                    <a:pt x="62" y="417"/>
                  </a:cubicBezTo>
                  <a:cubicBezTo>
                    <a:pt x="16" y="426"/>
                    <a:pt x="16" y="426"/>
                    <a:pt x="16" y="426"/>
                  </a:cubicBezTo>
                  <a:cubicBezTo>
                    <a:pt x="6" y="428"/>
                    <a:pt x="0" y="437"/>
                    <a:pt x="1" y="446"/>
                  </a:cubicBezTo>
                  <a:cubicBezTo>
                    <a:pt x="13" y="523"/>
                    <a:pt x="13" y="523"/>
                    <a:pt x="13" y="523"/>
                  </a:cubicBezTo>
                  <a:cubicBezTo>
                    <a:pt x="14" y="532"/>
                    <a:pt x="23" y="539"/>
                    <a:pt x="32" y="538"/>
                  </a:cubicBezTo>
                  <a:cubicBezTo>
                    <a:pt x="82" y="532"/>
                    <a:pt x="82" y="532"/>
                    <a:pt x="82" y="532"/>
                  </a:cubicBezTo>
                  <a:cubicBezTo>
                    <a:pt x="89" y="532"/>
                    <a:pt x="97" y="536"/>
                    <a:pt x="100" y="544"/>
                  </a:cubicBezTo>
                  <a:cubicBezTo>
                    <a:pt x="102" y="550"/>
                    <a:pt x="105" y="556"/>
                    <a:pt x="108" y="563"/>
                  </a:cubicBezTo>
                  <a:cubicBezTo>
                    <a:pt x="112" y="570"/>
                    <a:pt x="110" y="579"/>
                    <a:pt x="103" y="584"/>
                  </a:cubicBezTo>
                  <a:cubicBezTo>
                    <a:pt x="64" y="615"/>
                    <a:pt x="64" y="615"/>
                    <a:pt x="64" y="615"/>
                  </a:cubicBezTo>
                  <a:cubicBezTo>
                    <a:pt x="57" y="621"/>
                    <a:pt x="55" y="632"/>
                    <a:pt x="61" y="640"/>
                  </a:cubicBezTo>
                  <a:cubicBezTo>
                    <a:pt x="107" y="702"/>
                    <a:pt x="107" y="702"/>
                    <a:pt x="107" y="702"/>
                  </a:cubicBezTo>
                  <a:cubicBezTo>
                    <a:pt x="112" y="710"/>
                    <a:pt x="123" y="712"/>
                    <a:pt x="131" y="707"/>
                  </a:cubicBezTo>
                  <a:cubicBezTo>
                    <a:pt x="175" y="677"/>
                    <a:pt x="175" y="677"/>
                    <a:pt x="175" y="677"/>
                  </a:cubicBezTo>
                  <a:cubicBezTo>
                    <a:pt x="181" y="673"/>
                    <a:pt x="190" y="673"/>
                    <a:pt x="196" y="678"/>
                  </a:cubicBezTo>
                  <a:cubicBezTo>
                    <a:pt x="204" y="686"/>
                    <a:pt x="213" y="693"/>
                    <a:pt x="222" y="699"/>
                  </a:cubicBezTo>
                  <a:cubicBezTo>
                    <a:pt x="229" y="704"/>
                    <a:pt x="232" y="712"/>
                    <a:pt x="229" y="720"/>
                  </a:cubicBezTo>
                  <a:cubicBezTo>
                    <a:pt x="209" y="769"/>
                    <a:pt x="209" y="769"/>
                    <a:pt x="209" y="769"/>
                  </a:cubicBezTo>
                  <a:cubicBezTo>
                    <a:pt x="206" y="778"/>
                    <a:pt x="210" y="788"/>
                    <a:pt x="219" y="792"/>
                  </a:cubicBezTo>
                  <a:cubicBezTo>
                    <a:pt x="290" y="823"/>
                    <a:pt x="290" y="823"/>
                    <a:pt x="290" y="823"/>
                  </a:cubicBezTo>
                  <a:cubicBezTo>
                    <a:pt x="299" y="827"/>
                    <a:pt x="309" y="823"/>
                    <a:pt x="313" y="814"/>
                  </a:cubicBezTo>
                  <a:cubicBezTo>
                    <a:pt x="337" y="765"/>
                    <a:pt x="337" y="765"/>
                    <a:pt x="337" y="765"/>
                  </a:cubicBezTo>
                  <a:cubicBezTo>
                    <a:pt x="341" y="758"/>
                    <a:pt x="348" y="754"/>
                    <a:pt x="356" y="755"/>
                  </a:cubicBezTo>
                  <a:cubicBezTo>
                    <a:pt x="370" y="758"/>
                    <a:pt x="384" y="760"/>
                    <a:pt x="399" y="760"/>
                  </a:cubicBezTo>
                  <a:cubicBezTo>
                    <a:pt x="407" y="761"/>
                    <a:pt x="413" y="767"/>
                    <a:pt x="415" y="775"/>
                  </a:cubicBezTo>
                  <a:cubicBezTo>
                    <a:pt x="425" y="829"/>
                    <a:pt x="425" y="829"/>
                    <a:pt x="425" y="829"/>
                  </a:cubicBezTo>
                  <a:cubicBezTo>
                    <a:pt x="427" y="839"/>
                    <a:pt x="436" y="845"/>
                    <a:pt x="446" y="844"/>
                  </a:cubicBezTo>
                  <a:cubicBezTo>
                    <a:pt x="522" y="832"/>
                    <a:pt x="522" y="832"/>
                    <a:pt x="522" y="832"/>
                  </a:cubicBezTo>
                  <a:cubicBezTo>
                    <a:pt x="532" y="831"/>
                    <a:pt x="538" y="822"/>
                    <a:pt x="537" y="813"/>
                  </a:cubicBezTo>
                  <a:cubicBezTo>
                    <a:pt x="531" y="757"/>
                    <a:pt x="531" y="757"/>
                    <a:pt x="531" y="757"/>
                  </a:cubicBezTo>
                  <a:cubicBezTo>
                    <a:pt x="530" y="749"/>
                    <a:pt x="535" y="741"/>
                    <a:pt x="543" y="738"/>
                  </a:cubicBezTo>
                  <a:cubicBezTo>
                    <a:pt x="548" y="736"/>
                    <a:pt x="553" y="734"/>
                    <a:pt x="559" y="732"/>
                  </a:cubicBezTo>
                  <a:cubicBezTo>
                    <a:pt x="566" y="729"/>
                    <a:pt x="575" y="731"/>
                    <a:pt x="580" y="737"/>
                  </a:cubicBezTo>
                  <a:cubicBezTo>
                    <a:pt x="616" y="782"/>
                    <a:pt x="616" y="782"/>
                    <a:pt x="616" y="782"/>
                  </a:cubicBezTo>
                  <a:cubicBezTo>
                    <a:pt x="622" y="789"/>
                    <a:pt x="632" y="791"/>
                    <a:pt x="640" y="785"/>
                  </a:cubicBezTo>
                  <a:cubicBezTo>
                    <a:pt x="702" y="739"/>
                    <a:pt x="702" y="739"/>
                    <a:pt x="702" y="739"/>
                  </a:cubicBezTo>
                  <a:cubicBezTo>
                    <a:pt x="710" y="734"/>
                    <a:pt x="712" y="723"/>
                    <a:pt x="707" y="715"/>
                  </a:cubicBezTo>
                  <a:cubicBezTo>
                    <a:pt x="675" y="667"/>
                    <a:pt x="675" y="667"/>
                    <a:pt x="675" y="667"/>
                  </a:cubicBezTo>
                  <a:cubicBezTo>
                    <a:pt x="670" y="661"/>
                    <a:pt x="671" y="652"/>
                    <a:pt x="676" y="646"/>
                  </a:cubicBezTo>
                  <a:cubicBezTo>
                    <a:pt x="683" y="638"/>
                    <a:pt x="689" y="630"/>
                    <a:pt x="695" y="621"/>
                  </a:cubicBezTo>
                  <a:cubicBezTo>
                    <a:pt x="700" y="615"/>
                    <a:pt x="709" y="612"/>
                    <a:pt x="716" y="615"/>
                  </a:cubicBezTo>
                  <a:cubicBezTo>
                    <a:pt x="769" y="636"/>
                    <a:pt x="769" y="636"/>
                    <a:pt x="769" y="636"/>
                  </a:cubicBezTo>
                  <a:cubicBezTo>
                    <a:pt x="778" y="639"/>
                    <a:pt x="788" y="635"/>
                    <a:pt x="792" y="626"/>
                  </a:cubicBezTo>
                  <a:lnTo>
                    <a:pt x="823" y="555"/>
                  </a:lnTo>
                  <a:close/>
                  <a:moveTo>
                    <a:pt x="606" y="665"/>
                  </a:moveTo>
                  <a:cubicBezTo>
                    <a:pt x="470" y="765"/>
                    <a:pt x="278" y="736"/>
                    <a:pt x="178" y="599"/>
                  </a:cubicBezTo>
                  <a:cubicBezTo>
                    <a:pt x="79" y="463"/>
                    <a:pt x="108" y="272"/>
                    <a:pt x="244" y="172"/>
                  </a:cubicBezTo>
                  <a:cubicBezTo>
                    <a:pt x="380" y="72"/>
                    <a:pt x="571" y="102"/>
                    <a:pt x="671" y="238"/>
                  </a:cubicBezTo>
                  <a:cubicBezTo>
                    <a:pt x="771" y="374"/>
                    <a:pt x="742" y="565"/>
                    <a:pt x="606" y="665"/>
                  </a:cubicBezTo>
                  <a:close/>
                </a:path>
              </a:pathLst>
            </a:custGeom>
            <a:solidFill>
              <a:schemeClr val="accent1"/>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1" name="Freeform 65"/>
            <p:cNvSpPr>
              <a:spLocks noEditPoints="1"/>
            </p:cNvSpPr>
            <p:nvPr>
              <p:custDataLst>
                <p:tags r:id="rId41"/>
              </p:custDataLst>
            </p:nvPr>
          </p:nvSpPr>
          <p:spPr bwMode="auto">
            <a:xfrm>
              <a:off x="5458953" y="2550046"/>
              <a:ext cx="1333564" cy="1335193"/>
            </a:xfrm>
            <a:custGeom>
              <a:avLst/>
              <a:gdLst>
                <a:gd name="T0" fmla="*/ 592 w 692"/>
                <a:gd name="T1" fmla="*/ 166 h 693"/>
                <a:gd name="T2" fmla="*/ 165 w 692"/>
                <a:gd name="T3" fmla="*/ 100 h 693"/>
                <a:gd name="T4" fmla="*/ 99 w 692"/>
                <a:gd name="T5" fmla="*/ 527 h 693"/>
                <a:gd name="T6" fmla="*/ 527 w 692"/>
                <a:gd name="T7" fmla="*/ 593 h 693"/>
                <a:gd name="T8" fmla="*/ 592 w 692"/>
                <a:gd name="T9" fmla="*/ 166 h 693"/>
                <a:gd name="T10" fmla="*/ 512 w 692"/>
                <a:gd name="T11" fmla="*/ 573 h 693"/>
                <a:gd name="T12" fmla="*/ 119 w 692"/>
                <a:gd name="T13" fmla="*/ 513 h 693"/>
                <a:gd name="T14" fmla="*/ 180 w 692"/>
                <a:gd name="T15" fmla="*/ 120 h 693"/>
                <a:gd name="T16" fmla="*/ 573 w 692"/>
                <a:gd name="T17" fmla="*/ 180 h 693"/>
                <a:gd name="T18" fmla="*/ 512 w 692"/>
                <a:gd name="T19" fmla="*/ 573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693">
                  <a:moveTo>
                    <a:pt x="592" y="166"/>
                  </a:moveTo>
                  <a:cubicBezTo>
                    <a:pt x="492" y="30"/>
                    <a:pt x="301" y="0"/>
                    <a:pt x="165" y="100"/>
                  </a:cubicBezTo>
                  <a:cubicBezTo>
                    <a:pt x="29" y="200"/>
                    <a:pt x="0" y="391"/>
                    <a:pt x="99" y="527"/>
                  </a:cubicBezTo>
                  <a:cubicBezTo>
                    <a:pt x="199" y="664"/>
                    <a:pt x="391" y="693"/>
                    <a:pt x="527" y="593"/>
                  </a:cubicBezTo>
                  <a:cubicBezTo>
                    <a:pt x="663" y="493"/>
                    <a:pt x="692" y="302"/>
                    <a:pt x="592" y="166"/>
                  </a:cubicBezTo>
                  <a:close/>
                  <a:moveTo>
                    <a:pt x="512" y="573"/>
                  </a:moveTo>
                  <a:cubicBezTo>
                    <a:pt x="387" y="665"/>
                    <a:pt x="211" y="638"/>
                    <a:pt x="119" y="513"/>
                  </a:cubicBezTo>
                  <a:cubicBezTo>
                    <a:pt x="27" y="388"/>
                    <a:pt x="54" y="212"/>
                    <a:pt x="180" y="120"/>
                  </a:cubicBezTo>
                  <a:cubicBezTo>
                    <a:pt x="305" y="28"/>
                    <a:pt x="481" y="55"/>
                    <a:pt x="573" y="180"/>
                  </a:cubicBezTo>
                  <a:cubicBezTo>
                    <a:pt x="664" y="305"/>
                    <a:pt x="637" y="481"/>
                    <a:pt x="512" y="573"/>
                  </a:cubicBezTo>
                  <a:close/>
                </a:path>
              </a:pathLst>
            </a:custGeom>
            <a:solidFill>
              <a:schemeClr val="accent1">
                <a:lumMod val="75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2" name="Freeform 68"/>
            <p:cNvSpPr>
              <a:spLocks noEditPoints="1"/>
            </p:cNvSpPr>
            <p:nvPr>
              <p:custDataLst>
                <p:tags r:id="rId42"/>
              </p:custDataLst>
            </p:nvPr>
          </p:nvSpPr>
          <p:spPr bwMode="auto">
            <a:xfrm>
              <a:off x="5511089" y="2604627"/>
              <a:ext cx="1226846" cy="1226845"/>
            </a:xfrm>
            <a:custGeom>
              <a:avLst/>
              <a:gdLst>
                <a:gd name="T0" fmla="*/ 546 w 637"/>
                <a:gd name="T1" fmla="*/ 152 h 637"/>
                <a:gd name="T2" fmla="*/ 153 w 637"/>
                <a:gd name="T3" fmla="*/ 92 h 637"/>
                <a:gd name="T4" fmla="*/ 92 w 637"/>
                <a:gd name="T5" fmla="*/ 485 h 637"/>
                <a:gd name="T6" fmla="*/ 485 w 637"/>
                <a:gd name="T7" fmla="*/ 545 h 637"/>
                <a:gd name="T8" fmla="*/ 546 w 637"/>
                <a:gd name="T9" fmla="*/ 152 h 637"/>
                <a:gd name="T10" fmla="*/ 450 w 637"/>
                <a:gd name="T11" fmla="*/ 497 h 637"/>
                <a:gd name="T12" fmla="*/ 141 w 637"/>
                <a:gd name="T13" fmla="*/ 449 h 637"/>
                <a:gd name="T14" fmla="*/ 188 w 637"/>
                <a:gd name="T15" fmla="*/ 140 h 637"/>
                <a:gd name="T16" fmla="*/ 497 w 637"/>
                <a:gd name="T17" fmla="*/ 188 h 637"/>
                <a:gd name="T18" fmla="*/ 450 w 637"/>
                <a:gd name="T19" fmla="*/ 497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7" h="637">
                  <a:moveTo>
                    <a:pt x="546" y="152"/>
                  </a:moveTo>
                  <a:cubicBezTo>
                    <a:pt x="454" y="27"/>
                    <a:pt x="278" y="0"/>
                    <a:pt x="153" y="92"/>
                  </a:cubicBezTo>
                  <a:cubicBezTo>
                    <a:pt x="27" y="184"/>
                    <a:pt x="0" y="360"/>
                    <a:pt x="92" y="485"/>
                  </a:cubicBezTo>
                  <a:cubicBezTo>
                    <a:pt x="184" y="610"/>
                    <a:pt x="360" y="637"/>
                    <a:pt x="485" y="545"/>
                  </a:cubicBezTo>
                  <a:cubicBezTo>
                    <a:pt x="610" y="453"/>
                    <a:pt x="637" y="277"/>
                    <a:pt x="546" y="152"/>
                  </a:cubicBezTo>
                  <a:close/>
                  <a:moveTo>
                    <a:pt x="450" y="497"/>
                  </a:moveTo>
                  <a:cubicBezTo>
                    <a:pt x="351" y="569"/>
                    <a:pt x="213" y="548"/>
                    <a:pt x="141" y="449"/>
                  </a:cubicBezTo>
                  <a:cubicBezTo>
                    <a:pt x="69" y="351"/>
                    <a:pt x="90" y="213"/>
                    <a:pt x="188" y="140"/>
                  </a:cubicBezTo>
                  <a:cubicBezTo>
                    <a:pt x="287" y="68"/>
                    <a:pt x="425" y="90"/>
                    <a:pt x="497" y="188"/>
                  </a:cubicBezTo>
                  <a:cubicBezTo>
                    <a:pt x="569" y="286"/>
                    <a:pt x="548" y="424"/>
                    <a:pt x="450" y="49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3" name="Freeform 74"/>
            <p:cNvSpPr>
              <a:spLocks noEditPoints="1"/>
            </p:cNvSpPr>
            <p:nvPr>
              <p:custDataLst>
                <p:tags r:id="rId43"/>
              </p:custDataLst>
            </p:nvPr>
          </p:nvSpPr>
          <p:spPr bwMode="auto">
            <a:xfrm>
              <a:off x="4000750" y="5640785"/>
              <a:ext cx="943351" cy="943351"/>
            </a:xfrm>
            <a:custGeom>
              <a:avLst/>
              <a:gdLst>
                <a:gd name="T0" fmla="*/ 472 w 490"/>
                <a:gd name="T1" fmla="*/ 309 h 490"/>
                <a:gd name="T2" fmla="*/ 438 w 490"/>
                <a:gd name="T3" fmla="*/ 283 h 490"/>
                <a:gd name="T4" fmla="*/ 450 w 490"/>
                <a:gd name="T5" fmla="*/ 249 h 490"/>
                <a:gd name="T6" fmla="*/ 489 w 490"/>
                <a:gd name="T7" fmla="*/ 232 h 490"/>
                <a:gd name="T8" fmla="*/ 471 w 490"/>
                <a:gd name="T9" fmla="*/ 179 h 490"/>
                <a:gd name="T10" fmla="*/ 430 w 490"/>
                <a:gd name="T11" fmla="*/ 175 h 490"/>
                <a:gd name="T12" fmla="*/ 429 w 490"/>
                <a:gd name="T13" fmla="*/ 152 h 490"/>
                <a:gd name="T14" fmla="*/ 455 w 490"/>
                <a:gd name="T15" fmla="*/ 119 h 490"/>
                <a:gd name="T16" fmla="*/ 415 w 490"/>
                <a:gd name="T17" fmla="*/ 80 h 490"/>
                <a:gd name="T18" fmla="*/ 377 w 490"/>
                <a:gd name="T19" fmla="*/ 96 h 490"/>
                <a:gd name="T20" fmla="*/ 358 w 490"/>
                <a:gd name="T21" fmla="*/ 71 h 490"/>
                <a:gd name="T22" fmla="*/ 363 w 490"/>
                <a:gd name="T23" fmla="*/ 31 h 490"/>
                <a:gd name="T24" fmla="*/ 308 w 490"/>
                <a:gd name="T25" fmla="*/ 18 h 490"/>
                <a:gd name="T26" fmla="*/ 285 w 490"/>
                <a:gd name="T27" fmla="*/ 48 h 490"/>
                <a:gd name="T28" fmla="*/ 248 w 490"/>
                <a:gd name="T29" fmla="*/ 36 h 490"/>
                <a:gd name="T30" fmla="*/ 232 w 490"/>
                <a:gd name="T31" fmla="*/ 1 h 490"/>
                <a:gd name="T32" fmla="*/ 178 w 490"/>
                <a:gd name="T33" fmla="*/ 19 h 490"/>
                <a:gd name="T34" fmla="*/ 175 w 490"/>
                <a:gd name="T35" fmla="*/ 56 h 490"/>
                <a:gd name="T36" fmla="*/ 150 w 490"/>
                <a:gd name="T37" fmla="*/ 58 h 490"/>
                <a:gd name="T38" fmla="*/ 119 w 490"/>
                <a:gd name="T39" fmla="*/ 36 h 490"/>
                <a:gd name="T40" fmla="*/ 80 w 490"/>
                <a:gd name="T41" fmla="*/ 76 h 490"/>
                <a:gd name="T42" fmla="*/ 94 w 490"/>
                <a:gd name="T43" fmla="*/ 111 h 490"/>
                <a:gd name="T44" fmla="*/ 69 w 490"/>
                <a:gd name="T45" fmla="*/ 131 h 490"/>
                <a:gd name="T46" fmla="*/ 31 w 490"/>
                <a:gd name="T47" fmla="*/ 127 h 490"/>
                <a:gd name="T48" fmla="*/ 18 w 490"/>
                <a:gd name="T49" fmla="*/ 182 h 490"/>
                <a:gd name="T50" fmla="*/ 48 w 490"/>
                <a:gd name="T51" fmla="*/ 205 h 490"/>
                <a:gd name="T52" fmla="*/ 36 w 490"/>
                <a:gd name="T53" fmla="*/ 242 h 490"/>
                <a:gd name="T54" fmla="*/ 1 w 490"/>
                <a:gd name="T55" fmla="*/ 259 h 490"/>
                <a:gd name="T56" fmla="*/ 19 w 490"/>
                <a:gd name="T57" fmla="*/ 312 h 490"/>
                <a:gd name="T58" fmla="*/ 58 w 490"/>
                <a:gd name="T59" fmla="*/ 315 h 490"/>
                <a:gd name="T60" fmla="*/ 60 w 490"/>
                <a:gd name="T61" fmla="*/ 339 h 490"/>
                <a:gd name="T62" fmla="*/ 36 w 490"/>
                <a:gd name="T63" fmla="*/ 371 h 490"/>
                <a:gd name="T64" fmla="*/ 76 w 490"/>
                <a:gd name="T65" fmla="*/ 410 h 490"/>
                <a:gd name="T66" fmla="*/ 114 w 490"/>
                <a:gd name="T67" fmla="*/ 394 h 490"/>
                <a:gd name="T68" fmla="*/ 133 w 490"/>
                <a:gd name="T69" fmla="*/ 418 h 490"/>
                <a:gd name="T70" fmla="*/ 127 w 490"/>
                <a:gd name="T71" fmla="*/ 459 h 490"/>
                <a:gd name="T72" fmla="*/ 182 w 490"/>
                <a:gd name="T73" fmla="*/ 472 h 490"/>
                <a:gd name="T74" fmla="*/ 207 w 490"/>
                <a:gd name="T75" fmla="*/ 438 h 490"/>
                <a:gd name="T76" fmla="*/ 241 w 490"/>
                <a:gd name="T77" fmla="*/ 449 h 490"/>
                <a:gd name="T78" fmla="*/ 259 w 490"/>
                <a:gd name="T79" fmla="*/ 489 h 490"/>
                <a:gd name="T80" fmla="*/ 312 w 490"/>
                <a:gd name="T81" fmla="*/ 472 h 490"/>
                <a:gd name="T82" fmla="*/ 315 w 490"/>
                <a:gd name="T83" fmla="*/ 428 h 490"/>
                <a:gd name="T84" fmla="*/ 336 w 490"/>
                <a:gd name="T85" fmla="*/ 427 h 490"/>
                <a:gd name="T86" fmla="*/ 371 w 490"/>
                <a:gd name="T87" fmla="*/ 455 h 490"/>
                <a:gd name="T88" fmla="*/ 410 w 490"/>
                <a:gd name="T89" fmla="*/ 415 h 490"/>
                <a:gd name="T90" fmla="*/ 392 w 490"/>
                <a:gd name="T91" fmla="*/ 375 h 490"/>
                <a:gd name="T92" fmla="*/ 416 w 490"/>
                <a:gd name="T93" fmla="*/ 357 h 490"/>
                <a:gd name="T94" fmla="*/ 459 w 490"/>
                <a:gd name="T95" fmla="*/ 363 h 490"/>
                <a:gd name="T96" fmla="*/ 352 w 490"/>
                <a:gd name="T97" fmla="*/ 386 h 490"/>
                <a:gd name="T98" fmla="*/ 142 w 490"/>
                <a:gd name="T99" fmla="*/ 100 h 490"/>
                <a:gd name="T100" fmla="*/ 352 w 490"/>
                <a:gd name="T101" fmla="*/ 386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0" h="490">
                  <a:moveTo>
                    <a:pt x="477" y="322"/>
                  </a:moveTo>
                  <a:cubicBezTo>
                    <a:pt x="479" y="317"/>
                    <a:pt x="477" y="311"/>
                    <a:pt x="472" y="309"/>
                  </a:cubicBezTo>
                  <a:cubicBezTo>
                    <a:pt x="443" y="295"/>
                    <a:pt x="443" y="295"/>
                    <a:pt x="443" y="295"/>
                  </a:cubicBezTo>
                  <a:cubicBezTo>
                    <a:pt x="439" y="293"/>
                    <a:pt x="437" y="288"/>
                    <a:pt x="438" y="283"/>
                  </a:cubicBezTo>
                  <a:cubicBezTo>
                    <a:pt x="439" y="275"/>
                    <a:pt x="441" y="267"/>
                    <a:pt x="441" y="259"/>
                  </a:cubicBezTo>
                  <a:cubicBezTo>
                    <a:pt x="442" y="254"/>
                    <a:pt x="445" y="250"/>
                    <a:pt x="450" y="249"/>
                  </a:cubicBezTo>
                  <a:cubicBezTo>
                    <a:pt x="481" y="243"/>
                    <a:pt x="481" y="243"/>
                    <a:pt x="481" y="243"/>
                  </a:cubicBezTo>
                  <a:cubicBezTo>
                    <a:pt x="486" y="242"/>
                    <a:pt x="490" y="237"/>
                    <a:pt x="489" y="232"/>
                  </a:cubicBezTo>
                  <a:cubicBezTo>
                    <a:pt x="483" y="187"/>
                    <a:pt x="483" y="187"/>
                    <a:pt x="483" y="187"/>
                  </a:cubicBezTo>
                  <a:cubicBezTo>
                    <a:pt x="482" y="182"/>
                    <a:pt x="477" y="178"/>
                    <a:pt x="471" y="179"/>
                  </a:cubicBezTo>
                  <a:cubicBezTo>
                    <a:pt x="441" y="182"/>
                    <a:pt x="441" y="182"/>
                    <a:pt x="441" y="182"/>
                  </a:cubicBezTo>
                  <a:cubicBezTo>
                    <a:pt x="436" y="182"/>
                    <a:pt x="432" y="179"/>
                    <a:pt x="430" y="175"/>
                  </a:cubicBezTo>
                  <a:cubicBezTo>
                    <a:pt x="429" y="171"/>
                    <a:pt x="428" y="168"/>
                    <a:pt x="426" y="164"/>
                  </a:cubicBezTo>
                  <a:cubicBezTo>
                    <a:pt x="424" y="160"/>
                    <a:pt x="426" y="155"/>
                    <a:pt x="429" y="152"/>
                  </a:cubicBezTo>
                  <a:cubicBezTo>
                    <a:pt x="453" y="133"/>
                    <a:pt x="453" y="133"/>
                    <a:pt x="453" y="133"/>
                  </a:cubicBezTo>
                  <a:cubicBezTo>
                    <a:pt x="458" y="130"/>
                    <a:pt x="458" y="123"/>
                    <a:pt x="455" y="119"/>
                  </a:cubicBezTo>
                  <a:cubicBezTo>
                    <a:pt x="429" y="83"/>
                    <a:pt x="429" y="83"/>
                    <a:pt x="429" y="83"/>
                  </a:cubicBezTo>
                  <a:cubicBezTo>
                    <a:pt x="425" y="78"/>
                    <a:pt x="419" y="77"/>
                    <a:pt x="415" y="80"/>
                  </a:cubicBezTo>
                  <a:cubicBezTo>
                    <a:pt x="390" y="97"/>
                    <a:pt x="390" y="97"/>
                    <a:pt x="390" y="97"/>
                  </a:cubicBezTo>
                  <a:cubicBezTo>
                    <a:pt x="386" y="99"/>
                    <a:pt x="381" y="99"/>
                    <a:pt x="377" y="96"/>
                  </a:cubicBezTo>
                  <a:cubicBezTo>
                    <a:pt x="372" y="91"/>
                    <a:pt x="367" y="87"/>
                    <a:pt x="362" y="83"/>
                  </a:cubicBezTo>
                  <a:cubicBezTo>
                    <a:pt x="358" y="80"/>
                    <a:pt x="357" y="75"/>
                    <a:pt x="358" y="71"/>
                  </a:cubicBezTo>
                  <a:cubicBezTo>
                    <a:pt x="369" y="44"/>
                    <a:pt x="369" y="44"/>
                    <a:pt x="369" y="44"/>
                  </a:cubicBezTo>
                  <a:cubicBezTo>
                    <a:pt x="371" y="39"/>
                    <a:pt x="368" y="33"/>
                    <a:pt x="363" y="31"/>
                  </a:cubicBezTo>
                  <a:cubicBezTo>
                    <a:pt x="322" y="13"/>
                    <a:pt x="322" y="13"/>
                    <a:pt x="322" y="13"/>
                  </a:cubicBezTo>
                  <a:cubicBezTo>
                    <a:pt x="317" y="11"/>
                    <a:pt x="311" y="13"/>
                    <a:pt x="308" y="18"/>
                  </a:cubicBezTo>
                  <a:cubicBezTo>
                    <a:pt x="296" y="43"/>
                    <a:pt x="296" y="43"/>
                    <a:pt x="296" y="43"/>
                  </a:cubicBezTo>
                  <a:cubicBezTo>
                    <a:pt x="294" y="47"/>
                    <a:pt x="290" y="49"/>
                    <a:pt x="285" y="48"/>
                  </a:cubicBezTo>
                  <a:cubicBezTo>
                    <a:pt x="276" y="46"/>
                    <a:pt x="267" y="45"/>
                    <a:pt x="258" y="45"/>
                  </a:cubicBezTo>
                  <a:cubicBezTo>
                    <a:pt x="253" y="44"/>
                    <a:pt x="249" y="41"/>
                    <a:pt x="248" y="36"/>
                  </a:cubicBezTo>
                  <a:cubicBezTo>
                    <a:pt x="243" y="9"/>
                    <a:pt x="243" y="9"/>
                    <a:pt x="243" y="9"/>
                  </a:cubicBezTo>
                  <a:cubicBezTo>
                    <a:pt x="242" y="4"/>
                    <a:pt x="237" y="0"/>
                    <a:pt x="232" y="1"/>
                  </a:cubicBezTo>
                  <a:cubicBezTo>
                    <a:pt x="187" y="8"/>
                    <a:pt x="187" y="8"/>
                    <a:pt x="187" y="8"/>
                  </a:cubicBezTo>
                  <a:cubicBezTo>
                    <a:pt x="182" y="9"/>
                    <a:pt x="178" y="14"/>
                    <a:pt x="178" y="19"/>
                  </a:cubicBezTo>
                  <a:cubicBezTo>
                    <a:pt x="181" y="45"/>
                    <a:pt x="181" y="45"/>
                    <a:pt x="181" y="45"/>
                  </a:cubicBezTo>
                  <a:cubicBezTo>
                    <a:pt x="182" y="50"/>
                    <a:pt x="179" y="55"/>
                    <a:pt x="175" y="56"/>
                  </a:cubicBezTo>
                  <a:cubicBezTo>
                    <a:pt x="170" y="58"/>
                    <a:pt x="166" y="59"/>
                    <a:pt x="162" y="61"/>
                  </a:cubicBezTo>
                  <a:cubicBezTo>
                    <a:pt x="158" y="63"/>
                    <a:pt x="153" y="62"/>
                    <a:pt x="150" y="58"/>
                  </a:cubicBezTo>
                  <a:cubicBezTo>
                    <a:pt x="133" y="38"/>
                    <a:pt x="133" y="38"/>
                    <a:pt x="133" y="38"/>
                  </a:cubicBezTo>
                  <a:cubicBezTo>
                    <a:pt x="130" y="33"/>
                    <a:pt x="124" y="32"/>
                    <a:pt x="119" y="36"/>
                  </a:cubicBezTo>
                  <a:cubicBezTo>
                    <a:pt x="83" y="62"/>
                    <a:pt x="83" y="62"/>
                    <a:pt x="83" y="62"/>
                  </a:cubicBezTo>
                  <a:cubicBezTo>
                    <a:pt x="78" y="66"/>
                    <a:pt x="77" y="72"/>
                    <a:pt x="80" y="76"/>
                  </a:cubicBezTo>
                  <a:cubicBezTo>
                    <a:pt x="95" y="98"/>
                    <a:pt x="95" y="98"/>
                    <a:pt x="95" y="98"/>
                  </a:cubicBezTo>
                  <a:cubicBezTo>
                    <a:pt x="98" y="102"/>
                    <a:pt x="98" y="107"/>
                    <a:pt x="94" y="111"/>
                  </a:cubicBezTo>
                  <a:cubicBezTo>
                    <a:pt x="90" y="116"/>
                    <a:pt x="85" y="122"/>
                    <a:pt x="81" y="128"/>
                  </a:cubicBezTo>
                  <a:cubicBezTo>
                    <a:pt x="78" y="132"/>
                    <a:pt x="73" y="133"/>
                    <a:pt x="69" y="131"/>
                  </a:cubicBezTo>
                  <a:cubicBezTo>
                    <a:pt x="44" y="122"/>
                    <a:pt x="44" y="122"/>
                    <a:pt x="44" y="122"/>
                  </a:cubicBezTo>
                  <a:cubicBezTo>
                    <a:pt x="39" y="120"/>
                    <a:pt x="33" y="122"/>
                    <a:pt x="31" y="127"/>
                  </a:cubicBezTo>
                  <a:cubicBezTo>
                    <a:pt x="13" y="169"/>
                    <a:pt x="13" y="169"/>
                    <a:pt x="13" y="169"/>
                  </a:cubicBezTo>
                  <a:cubicBezTo>
                    <a:pt x="11" y="174"/>
                    <a:pt x="13" y="179"/>
                    <a:pt x="18" y="182"/>
                  </a:cubicBezTo>
                  <a:cubicBezTo>
                    <a:pt x="42" y="194"/>
                    <a:pt x="42" y="194"/>
                    <a:pt x="42" y="194"/>
                  </a:cubicBezTo>
                  <a:cubicBezTo>
                    <a:pt x="47" y="196"/>
                    <a:pt x="49" y="201"/>
                    <a:pt x="48" y="205"/>
                  </a:cubicBezTo>
                  <a:cubicBezTo>
                    <a:pt x="46" y="214"/>
                    <a:pt x="45" y="223"/>
                    <a:pt x="45" y="232"/>
                  </a:cubicBezTo>
                  <a:cubicBezTo>
                    <a:pt x="44" y="237"/>
                    <a:pt x="41" y="241"/>
                    <a:pt x="36" y="242"/>
                  </a:cubicBezTo>
                  <a:cubicBezTo>
                    <a:pt x="9" y="247"/>
                    <a:pt x="9" y="247"/>
                    <a:pt x="9" y="247"/>
                  </a:cubicBezTo>
                  <a:cubicBezTo>
                    <a:pt x="4" y="248"/>
                    <a:pt x="0" y="253"/>
                    <a:pt x="1" y="259"/>
                  </a:cubicBezTo>
                  <a:cubicBezTo>
                    <a:pt x="7" y="303"/>
                    <a:pt x="7" y="303"/>
                    <a:pt x="7" y="303"/>
                  </a:cubicBezTo>
                  <a:cubicBezTo>
                    <a:pt x="8" y="309"/>
                    <a:pt x="13" y="313"/>
                    <a:pt x="19" y="312"/>
                  </a:cubicBezTo>
                  <a:cubicBezTo>
                    <a:pt x="47" y="309"/>
                    <a:pt x="47" y="309"/>
                    <a:pt x="47" y="309"/>
                  </a:cubicBezTo>
                  <a:cubicBezTo>
                    <a:pt x="52" y="308"/>
                    <a:pt x="56" y="311"/>
                    <a:pt x="58" y="315"/>
                  </a:cubicBezTo>
                  <a:cubicBezTo>
                    <a:pt x="60" y="319"/>
                    <a:pt x="61" y="323"/>
                    <a:pt x="63" y="326"/>
                  </a:cubicBezTo>
                  <a:cubicBezTo>
                    <a:pt x="65" y="331"/>
                    <a:pt x="64" y="336"/>
                    <a:pt x="60" y="339"/>
                  </a:cubicBezTo>
                  <a:cubicBezTo>
                    <a:pt x="37" y="357"/>
                    <a:pt x="37" y="357"/>
                    <a:pt x="37" y="357"/>
                  </a:cubicBezTo>
                  <a:cubicBezTo>
                    <a:pt x="33" y="360"/>
                    <a:pt x="32" y="367"/>
                    <a:pt x="36" y="371"/>
                  </a:cubicBezTo>
                  <a:cubicBezTo>
                    <a:pt x="62" y="407"/>
                    <a:pt x="62" y="407"/>
                    <a:pt x="62" y="407"/>
                  </a:cubicBezTo>
                  <a:cubicBezTo>
                    <a:pt x="65" y="412"/>
                    <a:pt x="72" y="413"/>
                    <a:pt x="76" y="410"/>
                  </a:cubicBezTo>
                  <a:cubicBezTo>
                    <a:pt x="101" y="393"/>
                    <a:pt x="101" y="393"/>
                    <a:pt x="101" y="393"/>
                  </a:cubicBezTo>
                  <a:cubicBezTo>
                    <a:pt x="105" y="390"/>
                    <a:pt x="110" y="391"/>
                    <a:pt x="114" y="394"/>
                  </a:cubicBezTo>
                  <a:cubicBezTo>
                    <a:pt x="119" y="398"/>
                    <a:pt x="124" y="402"/>
                    <a:pt x="129" y="405"/>
                  </a:cubicBezTo>
                  <a:cubicBezTo>
                    <a:pt x="133" y="408"/>
                    <a:pt x="135" y="413"/>
                    <a:pt x="133" y="418"/>
                  </a:cubicBezTo>
                  <a:cubicBezTo>
                    <a:pt x="122" y="446"/>
                    <a:pt x="122" y="446"/>
                    <a:pt x="122" y="446"/>
                  </a:cubicBezTo>
                  <a:cubicBezTo>
                    <a:pt x="120" y="451"/>
                    <a:pt x="122" y="457"/>
                    <a:pt x="127" y="459"/>
                  </a:cubicBezTo>
                  <a:cubicBezTo>
                    <a:pt x="168" y="477"/>
                    <a:pt x="168" y="477"/>
                    <a:pt x="168" y="477"/>
                  </a:cubicBezTo>
                  <a:cubicBezTo>
                    <a:pt x="173" y="480"/>
                    <a:pt x="179" y="477"/>
                    <a:pt x="182" y="472"/>
                  </a:cubicBezTo>
                  <a:cubicBezTo>
                    <a:pt x="196" y="444"/>
                    <a:pt x="196" y="444"/>
                    <a:pt x="196" y="444"/>
                  </a:cubicBezTo>
                  <a:cubicBezTo>
                    <a:pt x="198" y="440"/>
                    <a:pt x="202" y="437"/>
                    <a:pt x="207" y="438"/>
                  </a:cubicBezTo>
                  <a:cubicBezTo>
                    <a:pt x="215" y="440"/>
                    <a:pt x="223" y="441"/>
                    <a:pt x="231" y="441"/>
                  </a:cubicBezTo>
                  <a:cubicBezTo>
                    <a:pt x="236" y="441"/>
                    <a:pt x="240" y="445"/>
                    <a:pt x="241" y="449"/>
                  </a:cubicBezTo>
                  <a:cubicBezTo>
                    <a:pt x="247" y="481"/>
                    <a:pt x="247" y="481"/>
                    <a:pt x="247" y="481"/>
                  </a:cubicBezTo>
                  <a:cubicBezTo>
                    <a:pt x="248" y="487"/>
                    <a:pt x="253" y="490"/>
                    <a:pt x="259" y="489"/>
                  </a:cubicBezTo>
                  <a:cubicBezTo>
                    <a:pt x="303" y="483"/>
                    <a:pt x="303" y="483"/>
                    <a:pt x="303" y="483"/>
                  </a:cubicBezTo>
                  <a:cubicBezTo>
                    <a:pt x="308" y="482"/>
                    <a:pt x="312" y="477"/>
                    <a:pt x="312" y="472"/>
                  </a:cubicBezTo>
                  <a:cubicBezTo>
                    <a:pt x="308" y="439"/>
                    <a:pt x="308" y="439"/>
                    <a:pt x="308" y="439"/>
                  </a:cubicBezTo>
                  <a:cubicBezTo>
                    <a:pt x="308" y="434"/>
                    <a:pt x="311" y="430"/>
                    <a:pt x="315" y="428"/>
                  </a:cubicBezTo>
                  <a:cubicBezTo>
                    <a:pt x="318" y="427"/>
                    <a:pt x="321" y="426"/>
                    <a:pt x="324" y="424"/>
                  </a:cubicBezTo>
                  <a:cubicBezTo>
                    <a:pt x="329" y="423"/>
                    <a:pt x="334" y="424"/>
                    <a:pt x="336" y="427"/>
                  </a:cubicBezTo>
                  <a:cubicBezTo>
                    <a:pt x="357" y="453"/>
                    <a:pt x="357" y="453"/>
                    <a:pt x="357" y="453"/>
                  </a:cubicBezTo>
                  <a:cubicBezTo>
                    <a:pt x="361" y="458"/>
                    <a:pt x="367" y="459"/>
                    <a:pt x="371" y="455"/>
                  </a:cubicBezTo>
                  <a:cubicBezTo>
                    <a:pt x="408" y="429"/>
                    <a:pt x="408" y="429"/>
                    <a:pt x="408" y="429"/>
                  </a:cubicBezTo>
                  <a:cubicBezTo>
                    <a:pt x="412" y="426"/>
                    <a:pt x="413" y="419"/>
                    <a:pt x="410" y="415"/>
                  </a:cubicBezTo>
                  <a:cubicBezTo>
                    <a:pt x="391" y="387"/>
                    <a:pt x="391" y="387"/>
                    <a:pt x="391" y="387"/>
                  </a:cubicBezTo>
                  <a:cubicBezTo>
                    <a:pt x="389" y="383"/>
                    <a:pt x="389" y="378"/>
                    <a:pt x="392" y="375"/>
                  </a:cubicBezTo>
                  <a:cubicBezTo>
                    <a:pt x="396" y="370"/>
                    <a:pt x="400" y="365"/>
                    <a:pt x="404" y="361"/>
                  </a:cubicBezTo>
                  <a:cubicBezTo>
                    <a:pt x="406" y="357"/>
                    <a:pt x="411" y="355"/>
                    <a:pt x="416" y="357"/>
                  </a:cubicBezTo>
                  <a:cubicBezTo>
                    <a:pt x="446" y="369"/>
                    <a:pt x="446" y="369"/>
                    <a:pt x="446" y="369"/>
                  </a:cubicBezTo>
                  <a:cubicBezTo>
                    <a:pt x="451" y="371"/>
                    <a:pt x="457" y="368"/>
                    <a:pt x="459" y="363"/>
                  </a:cubicBezTo>
                  <a:lnTo>
                    <a:pt x="477" y="322"/>
                  </a:lnTo>
                  <a:close/>
                  <a:moveTo>
                    <a:pt x="352" y="386"/>
                  </a:moveTo>
                  <a:cubicBezTo>
                    <a:pt x="273" y="444"/>
                    <a:pt x="162" y="427"/>
                    <a:pt x="104" y="348"/>
                  </a:cubicBezTo>
                  <a:cubicBezTo>
                    <a:pt x="46" y="269"/>
                    <a:pt x="63" y="158"/>
                    <a:pt x="142" y="100"/>
                  </a:cubicBezTo>
                  <a:cubicBezTo>
                    <a:pt x="221" y="42"/>
                    <a:pt x="332" y="59"/>
                    <a:pt x="390" y="138"/>
                  </a:cubicBezTo>
                  <a:cubicBezTo>
                    <a:pt x="447" y="217"/>
                    <a:pt x="430" y="328"/>
                    <a:pt x="352" y="386"/>
                  </a:cubicBezTo>
                  <a:close/>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4" name="Freeform 76"/>
            <p:cNvSpPr>
              <a:spLocks noEditPoints="1"/>
            </p:cNvSpPr>
            <p:nvPr>
              <p:custDataLst>
                <p:tags r:id="rId44"/>
              </p:custDataLst>
            </p:nvPr>
          </p:nvSpPr>
          <p:spPr bwMode="auto">
            <a:xfrm>
              <a:off x="4088730" y="5721433"/>
              <a:ext cx="773092" cy="774721"/>
            </a:xfrm>
            <a:custGeom>
              <a:avLst/>
              <a:gdLst>
                <a:gd name="T0" fmla="*/ 344 w 401"/>
                <a:gd name="T1" fmla="*/ 96 h 402"/>
                <a:gd name="T2" fmla="*/ 96 w 401"/>
                <a:gd name="T3" fmla="*/ 58 h 402"/>
                <a:gd name="T4" fmla="*/ 58 w 401"/>
                <a:gd name="T5" fmla="*/ 306 h 402"/>
                <a:gd name="T6" fmla="*/ 306 w 401"/>
                <a:gd name="T7" fmla="*/ 344 h 402"/>
                <a:gd name="T8" fmla="*/ 344 w 401"/>
                <a:gd name="T9" fmla="*/ 96 h 402"/>
                <a:gd name="T10" fmla="*/ 297 w 401"/>
                <a:gd name="T11" fmla="*/ 332 h 402"/>
                <a:gd name="T12" fmla="*/ 69 w 401"/>
                <a:gd name="T13" fmla="*/ 297 h 402"/>
                <a:gd name="T14" fmla="*/ 104 w 401"/>
                <a:gd name="T15" fmla="*/ 69 h 402"/>
                <a:gd name="T16" fmla="*/ 332 w 401"/>
                <a:gd name="T17" fmla="*/ 104 h 402"/>
                <a:gd name="T18" fmla="*/ 297 w 401"/>
                <a:gd name="T19" fmla="*/ 332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344" y="96"/>
                  </a:moveTo>
                  <a:cubicBezTo>
                    <a:pt x="286" y="17"/>
                    <a:pt x="175" y="0"/>
                    <a:pt x="96" y="58"/>
                  </a:cubicBezTo>
                  <a:cubicBezTo>
                    <a:pt x="17" y="116"/>
                    <a:pt x="0" y="227"/>
                    <a:pt x="58" y="306"/>
                  </a:cubicBezTo>
                  <a:cubicBezTo>
                    <a:pt x="116" y="385"/>
                    <a:pt x="227" y="402"/>
                    <a:pt x="306" y="344"/>
                  </a:cubicBezTo>
                  <a:cubicBezTo>
                    <a:pt x="384" y="286"/>
                    <a:pt x="401" y="175"/>
                    <a:pt x="344" y="96"/>
                  </a:cubicBezTo>
                  <a:close/>
                  <a:moveTo>
                    <a:pt x="297" y="332"/>
                  </a:moveTo>
                  <a:cubicBezTo>
                    <a:pt x="224" y="386"/>
                    <a:pt x="122" y="370"/>
                    <a:pt x="69" y="297"/>
                  </a:cubicBezTo>
                  <a:cubicBezTo>
                    <a:pt x="16" y="225"/>
                    <a:pt x="32" y="123"/>
                    <a:pt x="104" y="69"/>
                  </a:cubicBezTo>
                  <a:cubicBezTo>
                    <a:pt x="177" y="16"/>
                    <a:pt x="279" y="32"/>
                    <a:pt x="332" y="104"/>
                  </a:cubicBezTo>
                  <a:cubicBezTo>
                    <a:pt x="385" y="177"/>
                    <a:pt x="370" y="279"/>
                    <a:pt x="297" y="332"/>
                  </a:cubicBezTo>
                  <a:close/>
                </a:path>
              </a:pathLst>
            </a:custGeom>
            <a:solidFill>
              <a:schemeClr val="accent2">
                <a:lumMod val="75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5" name="Freeform 79"/>
            <p:cNvSpPr>
              <a:spLocks noEditPoints="1"/>
            </p:cNvSpPr>
            <p:nvPr>
              <p:custDataLst>
                <p:tags r:id="rId45"/>
              </p:custDataLst>
            </p:nvPr>
          </p:nvSpPr>
          <p:spPr bwMode="auto">
            <a:xfrm>
              <a:off x="4119686" y="5752391"/>
              <a:ext cx="711179" cy="712808"/>
            </a:xfrm>
            <a:custGeom>
              <a:avLst/>
              <a:gdLst>
                <a:gd name="T0" fmla="*/ 316 w 369"/>
                <a:gd name="T1" fmla="*/ 88 h 370"/>
                <a:gd name="T2" fmla="*/ 88 w 369"/>
                <a:gd name="T3" fmla="*/ 53 h 370"/>
                <a:gd name="T4" fmla="*/ 53 w 369"/>
                <a:gd name="T5" fmla="*/ 281 h 370"/>
                <a:gd name="T6" fmla="*/ 281 w 369"/>
                <a:gd name="T7" fmla="*/ 316 h 370"/>
                <a:gd name="T8" fmla="*/ 316 w 369"/>
                <a:gd name="T9" fmla="*/ 88 h 370"/>
                <a:gd name="T10" fmla="*/ 264 w 369"/>
                <a:gd name="T11" fmla="*/ 293 h 370"/>
                <a:gd name="T12" fmla="*/ 76 w 369"/>
                <a:gd name="T13" fmla="*/ 264 h 370"/>
                <a:gd name="T14" fmla="*/ 105 w 369"/>
                <a:gd name="T15" fmla="*/ 76 h 370"/>
                <a:gd name="T16" fmla="*/ 293 w 369"/>
                <a:gd name="T17" fmla="*/ 105 h 370"/>
                <a:gd name="T18" fmla="*/ 264 w 369"/>
                <a:gd name="T19" fmla="*/ 29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9" h="370">
                  <a:moveTo>
                    <a:pt x="316" y="88"/>
                  </a:moveTo>
                  <a:cubicBezTo>
                    <a:pt x="263" y="16"/>
                    <a:pt x="161" y="0"/>
                    <a:pt x="88" y="53"/>
                  </a:cubicBezTo>
                  <a:cubicBezTo>
                    <a:pt x="16" y="107"/>
                    <a:pt x="0" y="209"/>
                    <a:pt x="53" y="281"/>
                  </a:cubicBezTo>
                  <a:cubicBezTo>
                    <a:pt x="106" y="354"/>
                    <a:pt x="208" y="370"/>
                    <a:pt x="281" y="316"/>
                  </a:cubicBezTo>
                  <a:cubicBezTo>
                    <a:pt x="354" y="263"/>
                    <a:pt x="369" y="161"/>
                    <a:pt x="316" y="88"/>
                  </a:cubicBezTo>
                  <a:close/>
                  <a:moveTo>
                    <a:pt x="264" y="293"/>
                  </a:moveTo>
                  <a:cubicBezTo>
                    <a:pt x="204" y="337"/>
                    <a:pt x="120" y="324"/>
                    <a:pt x="76" y="264"/>
                  </a:cubicBezTo>
                  <a:cubicBezTo>
                    <a:pt x="32" y="205"/>
                    <a:pt x="45" y="120"/>
                    <a:pt x="105" y="76"/>
                  </a:cubicBezTo>
                  <a:cubicBezTo>
                    <a:pt x="165" y="32"/>
                    <a:pt x="249" y="45"/>
                    <a:pt x="293" y="105"/>
                  </a:cubicBezTo>
                  <a:cubicBezTo>
                    <a:pt x="337" y="165"/>
                    <a:pt x="324" y="249"/>
                    <a:pt x="264" y="293"/>
                  </a:cubicBezTo>
                  <a:close/>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6" name="Freeform 80"/>
            <p:cNvSpPr>
              <a:spLocks noEditPoints="1"/>
            </p:cNvSpPr>
            <p:nvPr>
              <p:custDataLst>
                <p:tags r:id="rId46"/>
              </p:custDataLst>
            </p:nvPr>
          </p:nvSpPr>
          <p:spPr bwMode="auto">
            <a:xfrm>
              <a:off x="4840641" y="5128376"/>
              <a:ext cx="988156" cy="985712"/>
            </a:xfrm>
            <a:custGeom>
              <a:avLst/>
              <a:gdLst>
                <a:gd name="T0" fmla="*/ 136 w 513"/>
                <a:gd name="T1" fmla="*/ 29 h 512"/>
                <a:gd name="T2" fmla="*/ 119 w 513"/>
                <a:gd name="T3" fmla="*/ 66 h 512"/>
                <a:gd name="T4" fmla="*/ 102 w 513"/>
                <a:gd name="T5" fmla="*/ 80 h 512"/>
                <a:gd name="T6" fmla="*/ 62 w 513"/>
                <a:gd name="T7" fmla="*/ 88 h 512"/>
                <a:gd name="T8" fmla="*/ 60 w 513"/>
                <a:gd name="T9" fmla="*/ 129 h 512"/>
                <a:gd name="T10" fmla="*/ 49 w 513"/>
                <a:gd name="T11" fmla="*/ 148 h 512"/>
                <a:gd name="T12" fmla="*/ 15 w 513"/>
                <a:gd name="T13" fmla="*/ 170 h 512"/>
                <a:gd name="T14" fmla="*/ 27 w 513"/>
                <a:gd name="T15" fmla="*/ 208 h 512"/>
                <a:gd name="T16" fmla="*/ 24 w 513"/>
                <a:gd name="T17" fmla="*/ 230 h 512"/>
                <a:gd name="T18" fmla="*/ 0 w 513"/>
                <a:gd name="T19" fmla="*/ 263 h 512"/>
                <a:gd name="T20" fmla="*/ 26 w 513"/>
                <a:gd name="T21" fmla="*/ 294 h 512"/>
                <a:gd name="T22" fmla="*/ 30 w 513"/>
                <a:gd name="T23" fmla="*/ 316 h 512"/>
                <a:gd name="T24" fmla="*/ 20 w 513"/>
                <a:gd name="T25" fmla="*/ 355 h 512"/>
                <a:gd name="T26" fmla="*/ 55 w 513"/>
                <a:gd name="T27" fmla="*/ 375 h 512"/>
                <a:gd name="T28" fmla="*/ 67 w 513"/>
                <a:gd name="T29" fmla="*/ 393 h 512"/>
                <a:gd name="T30" fmla="*/ 72 w 513"/>
                <a:gd name="T31" fmla="*/ 434 h 512"/>
                <a:gd name="T32" fmla="*/ 112 w 513"/>
                <a:gd name="T33" fmla="*/ 440 h 512"/>
                <a:gd name="T34" fmla="*/ 130 w 513"/>
                <a:gd name="T35" fmla="*/ 452 h 512"/>
                <a:gd name="T36" fmla="*/ 148 w 513"/>
                <a:gd name="T37" fmla="*/ 488 h 512"/>
                <a:gd name="T38" fmla="*/ 188 w 513"/>
                <a:gd name="T39" fmla="*/ 479 h 512"/>
                <a:gd name="T40" fmla="*/ 209 w 513"/>
                <a:gd name="T41" fmla="*/ 485 h 512"/>
                <a:gd name="T42" fmla="*/ 240 w 513"/>
                <a:gd name="T43" fmla="*/ 512 h 512"/>
                <a:gd name="T44" fmla="*/ 273 w 513"/>
                <a:gd name="T45" fmla="*/ 489 h 512"/>
                <a:gd name="T46" fmla="*/ 295 w 513"/>
                <a:gd name="T47" fmla="*/ 486 h 512"/>
                <a:gd name="T48" fmla="*/ 333 w 513"/>
                <a:gd name="T49" fmla="*/ 500 h 512"/>
                <a:gd name="T50" fmla="*/ 357 w 513"/>
                <a:gd name="T51" fmla="*/ 467 h 512"/>
                <a:gd name="T52" fmla="*/ 376 w 513"/>
                <a:gd name="T53" fmla="*/ 457 h 512"/>
                <a:gd name="T54" fmla="*/ 417 w 513"/>
                <a:gd name="T55" fmla="*/ 456 h 512"/>
                <a:gd name="T56" fmla="*/ 426 w 513"/>
                <a:gd name="T57" fmla="*/ 417 h 512"/>
                <a:gd name="T58" fmla="*/ 441 w 513"/>
                <a:gd name="T59" fmla="*/ 400 h 512"/>
                <a:gd name="T60" fmla="*/ 478 w 513"/>
                <a:gd name="T61" fmla="*/ 385 h 512"/>
                <a:gd name="T62" fmla="*/ 473 w 513"/>
                <a:gd name="T63" fmla="*/ 344 h 512"/>
                <a:gd name="T64" fmla="*/ 480 w 513"/>
                <a:gd name="T65" fmla="*/ 324 h 512"/>
                <a:gd name="T66" fmla="*/ 510 w 513"/>
                <a:gd name="T67" fmla="*/ 296 h 512"/>
                <a:gd name="T68" fmla="*/ 490 w 513"/>
                <a:gd name="T69" fmla="*/ 260 h 512"/>
                <a:gd name="T70" fmla="*/ 490 w 513"/>
                <a:gd name="T71" fmla="*/ 238 h 512"/>
                <a:gd name="T72" fmla="*/ 507 w 513"/>
                <a:gd name="T73" fmla="*/ 202 h 512"/>
                <a:gd name="T74" fmla="*/ 476 w 513"/>
                <a:gd name="T75" fmla="*/ 175 h 512"/>
                <a:gd name="T76" fmla="*/ 468 w 513"/>
                <a:gd name="T77" fmla="*/ 155 h 512"/>
                <a:gd name="T78" fmla="*/ 471 w 513"/>
                <a:gd name="T79" fmla="*/ 115 h 512"/>
                <a:gd name="T80" fmla="*/ 432 w 513"/>
                <a:gd name="T81" fmla="*/ 101 h 512"/>
                <a:gd name="T82" fmla="*/ 417 w 513"/>
                <a:gd name="T83" fmla="*/ 86 h 512"/>
                <a:gd name="T84" fmla="*/ 405 w 513"/>
                <a:gd name="T85" fmla="*/ 47 h 512"/>
                <a:gd name="T86" fmla="*/ 365 w 513"/>
                <a:gd name="T87" fmla="*/ 48 h 512"/>
                <a:gd name="T88" fmla="*/ 345 w 513"/>
                <a:gd name="T89" fmla="*/ 39 h 512"/>
                <a:gd name="T90" fmla="*/ 320 w 513"/>
                <a:gd name="T91" fmla="*/ 7 h 512"/>
                <a:gd name="T92" fmla="*/ 282 w 513"/>
                <a:gd name="T93" fmla="*/ 23 h 512"/>
                <a:gd name="T94" fmla="*/ 260 w 513"/>
                <a:gd name="T95" fmla="*/ 22 h 512"/>
                <a:gd name="T96" fmla="*/ 226 w 513"/>
                <a:gd name="T97" fmla="*/ 1 h 512"/>
                <a:gd name="T98" fmla="*/ 197 w 513"/>
                <a:gd name="T99" fmla="*/ 30 h 512"/>
                <a:gd name="T100" fmla="*/ 176 w 513"/>
                <a:gd name="T101" fmla="*/ 36 h 512"/>
                <a:gd name="T102" fmla="*/ 407 w 513"/>
                <a:gd name="T103" fmla="*/ 207 h 512"/>
                <a:gd name="T104" fmla="*/ 106 w 513"/>
                <a:gd name="T105" fmla="*/ 304 h 512"/>
                <a:gd name="T106" fmla="*/ 407 w 513"/>
                <a:gd name="T107" fmla="*/ 2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3" h="512">
                  <a:moveTo>
                    <a:pt x="156" y="44"/>
                  </a:moveTo>
                  <a:cubicBezTo>
                    <a:pt x="136" y="29"/>
                    <a:pt x="136" y="29"/>
                    <a:pt x="136" y="29"/>
                  </a:cubicBezTo>
                  <a:cubicBezTo>
                    <a:pt x="137" y="55"/>
                    <a:pt x="137" y="55"/>
                    <a:pt x="137" y="55"/>
                  </a:cubicBezTo>
                  <a:cubicBezTo>
                    <a:pt x="137" y="64"/>
                    <a:pt x="127" y="70"/>
                    <a:pt x="119" y="66"/>
                  </a:cubicBezTo>
                  <a:cubicBezTo>
                    <a:pt x="96" y="55"/>
                    <a:pt x="96" y="55"/>
                    <a:pt x="96" y="55"/>
                  </a:cubicBezTo>
                  <a:cubicBezTo>
                    <a:pt x="102" y="80"/>
                    <a:pt x="102" y="80"/>
                    <a:pt x="102" y="80"/>
                  </a:cubicBezTo>
                  <a:cubicBezTo>
                    <a:pt x="104" y="89"/>
                    <a:pt x="96" y="97"/>
                    <a:pt x="87" y="95"/>
                  </a:cubicBezTo>
                  <a:cubicBezTo>
                    <a:pt x="62" y="88"/>
                    <a:pt x="62" y="88"/>
                    <a:pt x="62" y="88"/>
                  </a:cubicBezTo>
                  <a:cubicBezTo>
                    <a:pt x="72" y="111"/>
                    <a:pt x="72" y="111"/>
                    <a:pt x="72" y="111"/>
                  </a:cubicBezTo>
                  <a:cubicBezTo>
                    <a:pt x="76" y="120"/>
                    <a:pt x="69" y="129"/>
                    <a:pt x="60" y="129"/>
                  </a:cubicBezTo>
                  <a:cubicBezTo>
                    <a:pt x="35" y="127"/>
                    <a:pt x="35" y="127"/>
                    <a:pt x="35" y="127"/>
                  </a:cubicBezTo>
                  <a:cubicBezTo>
                    <a:pt x="49" y="148"/>
                    <a:pt x="49" y="148"/>
                    <a:pt x="49" y="148"/>
                  </a:cubicBezTo>
                  <a:cubicBezTo>
                    <a:pt x="54" y="156"/>
                    <a:pt x="49" y="166"/>
                    <a:pt x="40" y="167"/>
                  </a:cubicBezTo>
                  <a:cubicBezTo>
                    <a:pt x="15" y="170"/>
                    <a:pt x="15" y="170"/>
                    <a:pt x="15" y="170"/>
                  </a:cubicBezTo>
                  <a:cubicBezTo>
                    <a:pt x="32" y="188"/>
                    <a:pt x="32" y="188"/>
                    <a:pt x="32" y="188"/>
                  </a:cubicBezTo>
                  <a:cubicBezTo>
                    <a:pt x="39" y="194"/>
                    <a:pt x="36" y="206"/>
                    <a:pt x="27" y="208"/>
                  </a:cubicBezTo>
                  <a:cubicBezTo>
                    <a:pt x="3" y="216"/>
                    <a:pt x="3" y="216"/>
                    <a:pt x="3" y="216"/>
                  </a:cubicBezTo>
                  <a:cubicBezTo>
                    <a:pt x="24" y="230"/>
                    <a:pt x="24" y="230"/>
                    <a:pt x="24" y="230"/>
                  </a:cubicBezTo>
                  <a:cubicBezTo>
                    <a:pt x="32" y="235"/>
                    <a:pt x="31" y="247"/>
                    <a:pt x="22" y="251"/>
                  </a:cubicBezTo>
                  <a:cubicBezTo>
                    <a:pt x="0" y="263"/>
                    <a:pt x="0" y="263"/>
                    <a:pt x="0" y="263"/>
                  </a:cubicBezTo>
                  <a:cubicBezTo>
                    <a:pt x="23" y="273"/>
                    <a:pt x="23" y="273"/>
                    <a:pt x="23" y="273"/>
                  </a:cubicBezTo>
                  <a:cubicBezTo>
                    <a:pt x="32" y="277"/>
                    <a:pt x="33" y="289"/>
                    <a:pt x="26" y="294"/>
                  </a:cubicBezTo>
                  <a:cubicBezTo>
                    <a:pt x="6" y="310"/>
                    <a:pt x="6" y="310"/>
                    <a:pt x="6" y="310"/>
                  </a:cubicBezTo>
                  <a:cubicBezTo>
                    <a:pt x="30" y="316"/>
                    <a:pt x="30" y="316"/>
                    <a:pt x="30" y="316"/>
                  </a:cubicBezTo>
                  <a:cubicBezTo>
                    <a:pt x="39" y="318"/>
                    <a:pt x="43" y="329"/>
                    <a:pt x="37" y="336"/>
                  </a:cubicBezTo>
                  <a:cubicBezTo>
                    <a:pt x="20" y="355"/>
                    <a:pt x="20" y="355"/>
                    <a:pt x="20" y="355"/>
                  </a:cubicBezTo>
                  <a:cubicBezTo>
                    <a:pt x="45" y="356"/>
                    <a:pt x="45" y="356"/>
                    <a:pt x="45" y="356"/>
                  </a:cubicBezTo>
                  <a:cubicBezTo>
                    <a:pt x="54" y="357"/>
                    <a:pt x="60" y="367"/>
                    <a:pt x="55" y="375"/>
                  </a:cubicBezTo>
                  <a:cubicBezTo>
                    <a:pt x="42" y="397"/>
                    <a:pt x="42" y="397"/>
                    <a:pt x="42" y="397"/>
                  </a:cubicBezTo>
                  <a:cubicBezTo>
                    <a:pt x="67" y="393"/>
                    <a:pt x="67" y="393"/>
                    <a:pt x="67" y="393"/>
                  </a:cubicBezTo>
                  <a:cubicBezTo>
                    <a:pt x="76" y="392"/>
                    <a:pt x="84" y="401"/>
                    <a:pt x="80" y="410"/>
                  </a:cubicBezTo>
                  <a:cubicBezTo>
                    <a:pt x="72" y="434"/>
                    <a:pt x="72" y="434"/>
                    <a:pt x="72" y="434"/>
                  </a:cubicBezTo>
                  <a:cubicBezTo>
                    <a:pt x="96" y="426"/>
                    <a:pt x="96" y="426"/>
                    <a:pt x="96" y="426"/>
                  </a:cubicBezTo>
                  <a:cubicBezTo>
                    <a:pt x="105" y="423"/>
                    <a:pt x="113" y="430"/>
                    <a:pt x="112" y="440"/>
                  </a:cubicBezTo>
                  <a:cubicBezTo>
                    <a:pt x="108" y="465"/>
                    <a:pt x="108" y="465"/>
                    <a:pt x="108" y="465"/>
                  </a:cubicBezTo>
                  <a:cubicBezTo>
                    <a:pt x="130" y="452"/>
                    <a:pt x="130" y="452"/>
                    <a:pt x="130" y="452"/>
                  </a:cubicBezTo>
                  <a:cubicBezTo>
                    <a:pt x="138" y="448"/>
                    <a:pt x="148" y="454"/>
                    <a:pt x="148" y="463"/>
                  </a:cubicBezTo>
                  <a:cubicBezTo>
                    <a:pt x="148" y="488"/>
                    <a:pt x="148" y="488"/>
                    <a:pt x="148" y="488"/>
                  </a:cubicBezTo>
                  <a:cubicBezTo>
                    <a:pt x="168" y="472"/>
                    <a:pt x="168" y="472"/>
                    <a:pt x="168" y="472"/>
                  </a:cubicBezTo>
                  <a:cubicBezTo>
                    <a:pt x="175" y="466"/>
                    <a:pt x="186" y="470"/>
                    <a:pt x="188" y="479"/>
                  </a:cubicBezTo>
                  <a:cubicBezTo>
                    <a:pt x="193" y="504"/>
                    <a:pt x="193" y="504"/>
                    <a:pt x="193" y="504"/>
                  </a:cubicBezTo>
                  <a:cubicBezTo>
                    <a:pt x="209" y="485"/>
                    <a:pt x="209" y="485"/>
                    <a:pt x="209" y="485"/>
                  </a:cubicBezTo>
                  <a:cubicBezTo>
                    <a:pt x="215" y="478"/>
                    <a:pt x="227" y="479"/>
                    <a:pt x="230" y="488"/>
                  </a:cubicBezTo>
                  <a:cubicBezTo>
                    <a:pt x="240" y="512"/>
                    <a:pt x="240" y="512"/>
                    <a:pt x="240" y="512"/>
                  </a:cubicBezTo>
                  <a:cubicBezTo>
                    <a:pt x="252" y="490"/>
                    <a:pt x="252" y="490"/>
                    <a:pt x="252" y="490"/>
                  </a:cubicBezTo>
                  <a:cubicBezTo>
                    <a:pt x="257" y="481"/>
                    <a:pt x="268" y="481"/>
                    <a:pt x="273" y="489"/>
                  </a:cubicBezTo>
                  <a:cubicBezTo>
                    <a:pt x="287" y="510"/>
                    <a:pt x="287" y="510"/>
                    <a:pt x="287" y="510"/>
                  </a:cubicBezTo>
                  <a:cubicBezTo>
                    <a:pt x="295" y="486"/>
                    <a:pt x="295" y="486"/>
                    <a:pt x="295" y="486"/>
                  </a:cubicBezTo>
                  <a:cubicBezTo>
                    <a:pt x="298" y="477"/>
                    <a:pt x="310" y="475"/>
                    <a:pt x="316" y="482"/>
                  </a:cubicBezTo>
                  <a:cubicBezTo>
                    <a:pt x="333" y="500"/>
                    <a:pt x="333" y="500"/>
                    <a:pt x="333" y="500"/>
                  </a:cubicBezTo>
                  <a:cubicBezTo>
                    <a:pt x="337" y="475"/>
                    <a:pt x="337" y="475"/>
                    <a:pt x="337" y="475"/>
                  </a:cubicBezTo>
                  <a:cubicBezTo>
                    <a:pt x="338" y="466"/>
                    <a:pt x="349" y="462"/>
                    <a:pt x="357" y="467"/>
                  </a:cubicBezTo>
                  <a:cubicBezTo>
                    <a:pt x="377" y="482"/>
                    <a:pt x="377" y="482"/>
                    <a:pt x="377" y="482"/>
                  </a:cubicBezTo>
                  <a:cubicBezTo>
                    <a:pt x="376" y="457"/>
                    <a:pt x="376" y="457"/>
                    <a:pt x="376" y="457"/>
                  </a:cubicBezTo>
                  <a:cubicBezTo>
                    <a:pt x="376" y="447"/>
                    <a:pt x="385" y="441"/>
                    <a:pt x="394" y="445"/>
                  </a:cubicBezTo>
                  <a:cubicBezTo>
                    <a:pt x="417" y="456"/>
                    <a:pt x="417" y="456"/>
                    <a:pt x="417" y="456"/>
                  </a:cubicBezTo>
                  <a:cubicBezTo>
                    <a:pt x="411" y="431"/>
                    <a:pt x="411" y="431"/>
                    <a:pt x="411" y="431"/>
                  </a:cubicBezTo>
                  <a:cubicBezTo>
                    <a:pt x="409" y="422"/>
                    <a:pt x="417" y="414"/>
                    <a:pt x="426" y="417"/>
                  </a:cubicBezTo>
                  <a:cubicBezTo>
                    <a:pt x="451" y="423"/>
                    <a:pt x="451" y="423"/>
                    <a:pt x="451" y="423"/>
                  </a:cubicBezTo>
                  <a:cubicBezTo>
                    <a:pt x="441" y="400"/>
                    <a:pt x="441" y="400"/>
                    <a:pt x="441" y="400"/>
                  </a:cubicBezTo>
                  <a:cubicBezTo>
                    <a:pt x="437" y="391"/>
                    <a:pt x="444" y="382"/>
                    <a:pt x="453" y="383"/>
                  </a:cubicBezTo>
                  <a:cubicBezTo>
                    <a:pt x="478" y="385"/>
                    <a:pt x="478" y="385"/>
                    <a:pt x="478" y="385"/>
                  </a:cubicBezTo>
                  <a:cubicBezTo>
                    <a:pt x="464" y="364"/>
                    <a:pt x="464" y="364"/>
                    <a:pt x="464" y="364"/>
                  </a:cubicBezTo>
                  <a:cubicBezTo>
                    <a:pt x="459" y="356"/>
                    <a:pt x="464" y="345"/>
                    <a:pt x="473" y="344"/>
                  </a:cubicBezTo>
                  <a:cubicBezTo>
                    <a:pt x="498" y="342"/>
                    <a:pt x="498" y="342"/>
                    <a:pt x="498" y="342"/>
                  </a:cubicBezTo>
                  <a:cubicBezTo>
                    <a:pt x="480" y="324"/>
                    <a:pt x="480" y="324"/>
                    <a:pt x="480" y="324"/>
                  </a:cubicBezTo>
                  <a:cubicBezTo>
                    <a:pt x="474" y="317"/>
                    <a:pt x="476" y="306"/>
                    <a:pt x="485" y="303"/>
                  </a:cubicBezTo>
                  <a:cubicBezTo>
                    <a:pt x="510" y="296"/>
                    <a:pt x="510" y="296"/>
                    <a:pt x="510" y="296"/>
                  </a:cubicBezTo>
                  <a:cubicBezTo>
                    <a:pt x="489" y="281"/>
                    <a:pt x="489" y="281"/>
                    <a:pt x="489" y="281"/>
                  </a:cubicBezTo>
                  <a:cubicBezTo>
                    <a:pt x="481" y="276"/>
                    <a:pt x="482" y="264"/>
                    <a:pt x="490" y="260"/>
                  </a:cubicBezTo>
                  <a:cubicBezTo>
                    <a:pt x="513" y="249"/>
                    <a:pt x="513" y="249"/>
                    <a:pt x="513" y="249"/>
                  </a:cubicBezTo>
                  <a:cubicBezTo>
                    <a:pt x="490" y="238"/>
                    <a:pt x="490" y="238"/>
                    <a:pt x="490" y="238"/>
                  </a:cubicBezTo>
                  <a:cubicBezTo>
                    <a:pt x="481" y="234"/>
                    <a:pt x="480" y="223"/>
                    <a:pt x="487" y="217"/>
                  </a:cubicBezTo>
                  <a:cubicBezTo>
                    <a:pt x="507" y="202"/>
                    <a:pt x="507" y="202"/>
                    <a:pt x="507" y="202"/>
                  </a:cubicBezTo>
                  <a:cubicBezTo>
                    <a:pt x="482" y="196"/>
                    <a:pt x="482" y="196"/>
                    <a:pt x="482" y="196"/>
                  </a:cubicBezTo>
                  <a:cubicBezTo>
                    <a:pt x="473" y="193"/>
                    <a:pt x="470" y="182"/>
                    <a:pt x="476" y="175"/>
                  </a:cubicBezTo>
                  <a:cubicBezTo>
                    <a:pt x="493" y="156"/>
                    <a:pt x="493" y="156"/>
                    <a:pt x="493" y="156"/>
                  </a:cubicBezTo>
                  <a:cubicBezTo>
                    <a:pt x="468" y="155"/>
                    <a:pt x="468" y="155"/>
                    <a:pt x="468" y="155"/>
                  </a:cubicBezTo>
                  <a:cubicBezTo>
                    <a:pt x="458" y="155"/>
                    <a:pt x="453" y="144"/>
                    <a:pt x="458" y="136"/>
                  </a:cubicBezTo>
                  <a:cubicBezTo>
                    <a:pt x="471" y="115"/>
                    <a:pt x="471" y="115"/>
                    <a:pt x="471" y="115"/>
                  </a:cubicBezTo>
                  <a:cubicBezTo>
                    <a:pt x="445" y="118"/>
                    <a:pt x="445" y="118"/>
                    <a:pt x="445" y="118"/>
                  </a:cubicBezTo>
                  <a:cubicBezTo>
                    <a:pt x="436" y="119"/>
                    <a:pt x="429" y="110"/>
                    <a:pt x="432" y="101"/>
                  </a:cubicBezTo>
                  <a:cubicBezTo>
                    <a:pt x="441" y="78"/>
                    <a:pt x="441" y="78"/>
                    <a:pt x="441" y="78"/>
                  </a:cubicBezTo>
                  <a:cubicBezTo>
                    <a:pt x="417" y="86"/>
                    <a:pt x="417" y="86"/>
                    <a:pt x="417" y="86"/>
                  </a:cubicBezTo>
                  <a:cubicBezTo>
                    <a:pt x="408" y="89"/>
                    <a:pt x="399" y="81"/>
                    <a:pt x="401" y="72"/>
                  </a:cubicBezTo>
                  <a:cubicBezTo>
                    <a:pt x="405" y="47"/>
                    <a:pt x="405" y="47"/>
                    <a:pt x="405" y="47"/>
                  </a:cubicBezTo>
                  <a:cubicBezTo>
                    <a:pt x="383" y="59"/>
                    <a:pt x="383" y="59"/>
                    <a:pt x="383" y="59"/>
                  </a:cubicBezTo>
                  <a:cubicBezTo>
                    <a:pt x="375" y="63"/>
                    <a:pt x="365" y="58"/>
                    <a:pt x="365" y="48"/>
                  </a:cubicBezTo>
                  <a:cubicBezTo>
                    <a:pt x="364" y="23"/>
                    <a:pt x="364" y="23"/>
                    <a:pt x="364" y="23"/>
                  </a:cubicBezTo>
                  <a:cubicBezTo>
                    <a:pt x="345" y="39"/>
                    <a:pt x="345" y="39"/>
                    <a:pt x="345" y="39"/>
                  </a:cubicBezTo>
                  <a:cubicBezTo>
                    <a:pt x="337" y="45"/>
                    <a:pt x="326" y="41"/>
                    <a:pt x="325" y="32"/>
                  </a:cubicBezTo>
                  <a:cubicBezTo>
                    <a:pt x="320" y="7"/>
                    <a:pt x="320" y="7"/>
                    <a:pt x="320" y="7"/>
                  </a:cubicBezTo>
                  <a:cubicBezTo>
                    <a:pt x="303" y="27"/>
                    <a:pt x="303" y="27"/>
                    <a:pt x="303" y="27"/>
                  </a:cubicBezTo>
                  <a:cubicBezTo>
                    <a:pt x="297" y="34"/>
                    <a:pt x="286" y="32"/>
                    <a:pt x="282" y="23"/>
                  </a:cubicBezTo>
                  <a:cubicBezTo>
                    <a:pt x="273" y="0"/>
                    <a:pt x="273" y="0"/>
                    <a:pt x="273" y="0"/>
                  </a:cubicBezTo>
                  <a:cubicBezTo>
                    <a:pt x="260" y="22"/>
                    <a:pt x="260" y="22"/>
                    <a:pt x="260" y="22"/>
                  </a:cubicBezTo>
                  <a:cubicBezTo>
                    <a:pt x="256" y="30"/>
                    <a:pt x="244" y="30"/>
                    <a:pt x="239" y="22"/>
                  </a:cubicBezTo>
                  <a:cubicBezTo>
                    <a:pt x="226" y="1"/>
                    <a:pt x="226" y="1"/>
                    <a:pt x="226" y="1"/>
                  </a:cubicBezTo>
                  <a:cubicBezTo>
                    <a:pt x="217" y="25"/>
                    <a:pt x="217" y="25"/>
                    <a:pt x="217" y="25"/>
                  </a:cubicBezTo>
                  <a:cubicBezTo>
                    <a:pt x="214" y="34"/>
                    <a:pt x="203" y="36"/>
                    <a:pt x="197" y="30"/>
                  </a:cubicBezTo>
                  <a:cubicBezTo>
                    <a:pt x="179" y="11"/>
                    <a:pt x="179" y="11"/>
                    <a:pt x="179" y="11"/>
                  </a:cubicBezTo>
                  <a:cubicBezTo>
                    <a:pt x="176" y="36"/>
                    <a:pt x="176" y="36"/>
                    <a:pt x="176" y="36"/>
                  </a:cubicBezTo>
                  <a:cubicBezTo>
                    <a:pt x="174" y="45"/>
                    <a:pt x="164" y="50"/>
                    <a:pt x="156" y="44"/>
                  </a:cubicBezTo>
                  <a:close/>
                  <a:moveTo>
                    <a:pt x="407" y="207"/>
                  </a:moveTo>
                  <a:cubicBezTo>
                    <a:pt x="434" y="290"/>
                    <a:pt x="388" y="379"/>
                    <a:pt x="305" y="406"/>
                  </a:cubicBezTo>
                  <a:cubicBezTo>
                    <a:pt x="222" y="433"/>
                    <a:pt x="133" y="387"/>
                    <a:pt x="106" y="304"/>
                  </a:cubicBezTo>
                  <a:cubicBezTo>
                    <a:pt x="79" y="221"/>
                    <a:pt x="125" y="132"/>
                    <a:pt x="208" y="105"/>
                  </a:cubicBezTo>
                  <a:cubicBezTo>
                    <a:pt x="291" y="78"/>
                    <a:pt x="380" y="124"/>
                    <a:pt x="407" y="207"/>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8" name="Freeform 53"/>
            <p:cNvSpPr>
              <a:spLocks noEditPoints="1"/>
            </p:cNvSpPr>
            <p:nvPr>
              <p:custDataLst>
                <p:tags r:id="rId47"/>
              </p:custDataLst>
            </p:nvPr>
          </p:nvSpPr>
          <p:spPr bwMode="auto">
            <a:xfrm>
              <a:off x="5932150" y="2976348"/>
              <a:ext cx="426710" cy="482589"/>
            </a:xfrm>
            <a:custGeom>
              <a:avLst/>
              <a:gdLst>
                <a:gd name="T0" fmla="*/ 20 w 78"/>
                <a:gd name="T1" fmla="*/ 7 h 88"/>
                <a:gd name="T2" fmla="*/ 20 w 78"/>
                <a:gd name="T3" fmla="*/ 11 h 88"/>
                <a:gd name="T4" fmla="*/ 5 w 78"/>
                <a:gd name="T5" fmla="*/ 6 h 88"/>
                <a:gd name="T6" fmla="*/ 1 w 78"/>
                <a:gd name="T7" fmla="*/ 8 h 88"/>
                <a:gd name="T8" fmla="*/ 0 w 78"/>
                <a:gd name="T9" fmla="*/ 20 h 88"/>
                <a:gd name="T10" fmla="*/ 3 w 78"/>
                <a:gd name="T11" fmla="*/ 38 h 88"/>
                <a:gd name="T12" fmla="*/ 17 w 78"/>
                <a:gd name="T13" fmla="*/ 49 h 88"/>
                <a:gd name="T14" fmla="*/ 20 w 78"/>
                <a:gd name="T15" fmla="*/ 50 h 88"/>
                <a:gd name="T16" fmla="*/ 20 w 78"/>
                <a:gd name="T17" fmla="*/ 49 h 88"/>
                <a:gd name="T18" fmla="*/ 31 w 78"/>
                <a:gd name="T19" fmla="*/ 52 h 88"/>
                <a:gd name="T20" fmla="*/ 31 w 78"/>
                <a:gd name="T21" fmla="*/ 64 h 88"/>
                <a:gd name="T22" fmla="*/ 27 w 78"/>
                <a:gd name="T23" fmla="*/ 64 h 88"/>
                <a:gd name="T24" fmla="*/ 27 w 78"/>
                <a:gd name="T25" fmla="*/ 68 h 88"/>
                <a:gd name="T26" fmla="*/ 15 w 78"/>
                <a:gd name="T27" fmla="*/ 68 h 88"/>
                <a:gd name="T28" fmla="*/ 15 w 78"/>
                <a:gd name="T29" fmla="*/ 88 h 88"/>
                <a:gd name="T30" fmla="*/ 64 w 78"/>
                <a:gd name="T31" fmla="*/ 88 h 88"/>
                <a:gd name="T32" fmla="*/ 64 w 78"/>
                <a:gd name="T33" fmla="*/ 68 h 88"/>
                <a:gd name="T34" fmla="*/ 52 w 78"/>
                <a:gd name="T35" fmla="*/ 68 h 88"/>
                <a:gd name="T36" fmla="*/ 52 w 78"/>
                <a:gd name="T37" fmla="*/ 64 h 88"/>
                <a:gd name="T38" fmla="*/ 47 w 78"/>
                <a:gd name="T39" fmla="*/ 64 h 88"/>
                <a:gd name="T40" fmla="*/ 47 w 78"/>
                <a:gd name="T41" fmla="*/ 52 h 88"/>
                <a:gd name="T42" fmla="*/ 58 w 78"/>
                <a:gd name="T43" fmla="*/ 49 h 88"/>
                <a:gd name="T44" fmla="*/ 58 w 78"/>
                <a:gd name="T45" fmla="*/ 50 h 88"/>
                <a:gd name="T46" fmla="*/ 61 w 78"/>
                <a:gd name="T47" fmla="*/ 49 h 88"/>
                <a:gd name="T48" fmla="*/ 75 w 78"/>
                <a:gd name="T49" fmla="*/ 38 h 88"/>
                <a:gd name="T50" fmla="*/ 78 w 78"/>
                <a:gd name="T51" fmla="*/ 20 h 88"/>
                <a:gd name="T52" fmla="*/ 77 w 78"/>
                <a:gd name="T53" fmla="*/ 8 h 88"/>
                <a:gd name="T54" fmla="*/ 73 w 78"/>
                <a:gd name="T55" fmla="*/ 6 h 88"/>
                <a:gd name="T56" fmla="*/ 58 w 78"/>
                <a:gd name="T57" fmla="*/ 11 h 88"/>
                <a:gd name="T58" fmla="*/ 58 w 78"/>
                <a:gd name="T59" fmla="*/ 7 h 88"/>
                <a:gd name="T60" fmla="*/ 60 w 78"/>
                <a:gd name="T61" fmla="*/ 7 h 88"/>
                <a:gd name="T62" fmla="*/ 60 w 78"/>
                <a:gd name="T63" fmla="*/ 0 h 88"/>
                <a:gd name="T64" fmla="*/ 17 w 78"/>
                <a:gd name="T65" fmla="*/ 0 h 88"/>
                <a:gd name="T66" fmla="*/ 17 w 78"/>
                <a:gd name="T67" fmla="*/ 7 h 88"/>
                <a:gd name="T68" fmla="*/ 20 w 78"/>
                <a:gd name="T69" fmla="*/ 7 h 88"/>
                <a:gd name="T70" fmla="*/ 63 w 78"/>
                <a:gd name="T71" fmla="*/ 42 h 88"/>
                <a:gd name="T72" fmla="*/ 59 w 78"/>
                <a:gd name="T73" fmla="*/ 20 h 88"/>
                <a:gd name="T74" fmla="*/ 61 w 78"/>
                <a:gd name="T75" fmla="*/ 22 h 88"/>
                <a:gd name="T76" fmla="*/ 66 w 78"/>
                <a:gd name="T77" fmla="*/ 18 h 88"/>
                <a:gd name="T78" fmla="*/ 64 w 78"/>
                <a:gd name="T79" fmla="*/ 16 h 88"/>
                <a:gd name="T80" fmla="*/ 71 w 78"/>
                <a:gd name="T81" fmla="*/ 13 h 88"/>
                <a:gd name="T82" fmla="*/ 72 w 78"/>
                <a:gd name="T83" fmla="*/ 20 h 88"/>
                <a:gd name="T84" fmla="*/ 69 w 78"/>
                <a:gd name="T85" fmla="*/ 36 h 88"/>
                <a:gd name="T86" fmla="*/ 63 w 78"/>
                <a:gd name="T87" fmla="*/ 42 h 88"/>
                <a:gd name="T88" fmla="*/ 19 w 78"/>
                <a:gd name="T89" fmla="*/ 20 h 88"/>
                <a:gd name="T90" fmla="*/ 15 w 78"/>
                <a:gd name="T91" fmla="*/ 42 h 88"/>
                <a:gd name="T92" fmla="*/ 9 w 78"/>
                <a:gd name="T93" fmla="*/ 36 h 88"/>
                <a:gd name="T94" fmla="*/ 6 w 78"/>
                <a:gd name="T95" fmla="*/ 20 h 88"/>
                <a:gd name="T96" fmla="*/ 7 w 78"/>
                <a:gd name="T97" fmla="*/ 13 h 88"/>
                <a:gd name="T98" fmla="*/ 14 w 78"/>
                <a:gd name="T99" fmla="*/ 16 h 88"/>
                <a:gd name="T100" fmla="*/ 12 w 78"/>
                <a:gd name="T101" fmla="*/ 18 h 88"/>
                <a:gd name="T102" fmla="*/ 17 w 78"/>
                <a:gd name="T103" fmla="*/ 22 h 88"/>
                <a:gd name="T104" fmla="*/ 19 w 78"/>
                <a:gd name="T105" fmla="*/ 20 h 88"/>
                <a:gd name="T106" fmla="*/ 32 w 78"/>
                <a:gd name="T107" fmla="*/ 10 h 88"/>
                <a:gd name="T108" fmla="*/ 32 w 78"/>
                <a:gd name="T109" fmla="*/ 45 h 88"/>
                <a:gd name="T110" fmla="*/ 25 w 78"/>
                <a:gd name="T111" fmla="*/ 41 h 88"/>
                <a:gd name="T112" fmla="*/ 28 w 78"/>
                <a:gd name="T113" fmla="*/ 14 h 88"/>
                <a:gd name="T114" fmla="*/ 28 w 78"/>
                <a:gd name="T115" fmla="*/ 10 h 88"/>
                <a:gd name="T116" fmla="*/ 32 w 78"/>
                <a:gd name="T117" fmla="*/ 1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88">
                  <a:moveTo>
                    <a:pt x="20" y="7"/>
                  </a:moveTo>
                  <a:cubicBezTo>
                    <a:pt x="20" y="8"/>
                    <a:pt x="21" y="10"/>
                    <a:pt x="20" y="11"/>
                  </a:cubicBezTo>
                  <a:cubicBezTo>
                    <a:pt x="5" y="6"/>
                    <a:pt x="5" y="6"/>
                    <a:pt x="5" y="6"/>
                  </a:cubicBezTo>
                  <a:cubicBezTo>
                    <a:pt x="1" y="8"/>
                    <a:pt x="1" y="8"/>
                    <a:pt x="1" y="8"/>
                  </a:cubicBezTo>
                  <a:cubicBezTo>
                    <a:pt x="0" y="11"/>
                    <a:pt x="0" y="16"/>
                    <a:pt x="0" y="20"/>
                  </a:cubicBezTo>
                  <a:cubicBezTo>
                    <a:pt x="0" y="26"/>
                    <a:pt x="1" y="33"/>
                    <a:pt x="3" y="38"/>
                  </a:cubicBezTo>
                  <a:cubicBezTo>
                    <a:pt x="6" y="44"/>
                    <a:pt x="10" y="48"/>
                    <a:pt x="17" y="49"/>
                  </a:cubicBezTo>
                  <a:cubicBezTo>
                    <a:pt x="18" y="50"/>
                    <a:pt x="19" y="50"/>
                    <a:pt x="20" y="50"/>
                  </a:cubicBezTo>
                  <a:cubicBezTo>
                    <a:pt x="20" y="49"/>
                    <a:pt x="20" y="49"/>
                    <a:pt x="20" y="49"/>
                  </a:cubicBezTo>
                  <a:cubicBezTo>
                    <a:pt x="22" y="51"/>
                    <a:pt x="26" y="52"/>
                    <a:pt x="31" y="52"/>
                  </a:cubicBezTo>
                  <a:cubicBezTo>
                    <a:pt x="31" y="64"/>
                    <a:pt x="31" y="64"/>
                    <a:pt x="31" y="64"/>
                  </a:cubicBezTo>
                  <a:cubicBezTo>
                    <a:pt x="27" y="64"/>
                    <a:pt x="27" y="64"/>
                    <a:pt x="27" y="64"/>
                  </a:cubicBezTo>
                  <a:cubicBezTo>
                    <a:pt x="27" y="68"/>
                    <a:pt x="27" y="68"/>
                    <a:pt x="27" y="68"/>
                  </a:cubicBezTo>
                  <a:cubicBezTo>
                    <a:pt x="15" y="68"/>
                    <a:pt x="15" y="68"/>
                    <a:pt x="15" y="68"/>
                  </a:cubicBezTo>
                  <a:cubicBezTo>
                    <a:pt x="15" y="88"/>
                    <a:pt x="15" y="88"/>
                    <a:pt x="15" y="88"/>
                  </a:cubicBezTo>
                  <a:cubicBezTo>
                    <a:pt x="64" y="88"/>
                    <a:pt x="64" y="88"/>
                    <a:pt x="64" y="88"/>
                  </a:cubicBezTo>
                  <a:cubicBezTo>
                    <a:pt x="64" y="68"/>
                    <a:pt x="64" y="68"/>
                    <a:pt x="64" y="68"/>
                  </a:cubicBezTo>
                  <a:cubicBezTo>
                    <a:pt x="52" y="68"/>
                    <a:pt x="52" y="68"/>
                    <a:pt x="52" y="68"/>
                  </a:cubicBezTo>
                  <a:cubicBezTo>
                    <a:pt x="52" y="64"/>
                    <a:pt x="52" y="64"/>
                    <a:pt x="52" y="64"/>
                  </a:cubicBezTo>
                  <a:cubicBezTo>
                    <a:pt x="47" y="64"/>
                    <a:pt x="47" y="64"/>
                    <a:pt x="47" y="64"/>
                  </a:cubicBezTo>
                  <a:cubicBezTo>
                    <a:pt x="47" y="52"/>
                    <a:pt x="47" y="52"/>
                    <a:pt x="47" y="52"/>
                  </a:cubicBezTo>
                  <a:cubicBezTo>
                    <a:pt x="52" y="52"/>
                    <a:pt x="56" y="51"/>
                    <a:pt x="58" y="49"/>
                  </a:cubicBezTo>
                  <a:cubicBezTo>
                    <a:pt x="58" y="50"/>
                    <a:pt x="58" y="50"/>
                    <a:pt x="58" y="50"/>
                  </a:cubicBezTo>
                  <a:cubicBezTo>
                    <a:pt x="59" y="50"/>
                    <a:pt x="60" y="50"/>
                    <a:pt x="61" y="49"/>
                  </a:cubicBezTo>
                  <a:cubicBezTo>
                    <a:pt x="68" y="48"/>
                    <a:pt x="72" y="44"/>
                    <a:pt x="75" y="38"/>
                  </a:cubicBezTo>
                  <a:cubicBezTo>
                    <a:pt x="77" y="33"/>
                    <a:pt x="78" y="26"/>
                    <a:pt x="78" y="20"/>
                  </a:cubicBezTo>
                  <a:cubicBezTo>
                    <a:pt x="78" y="16"/>
                    <a:pt x="78" y="11"/>
                    <a:pt x="77" y="8"/>
                  </a:cubicBezTo>
                  <a:cubicBezTo>
                    <a:pt x="73" y="6"/>
                    <a:pt x="73" y="6"/>
                    <a:pt x="73" y="6"/>
                  </a:cubicBezTo>
                  <a:cubicBezTo>
                    <a:pt x="58" y="11"/>
                    <a:pt x="58" y="11"/>
                    <a:pt x="58" y="11"/>
                  </a:cubicBezTo>
                  <a:cubicBezTo>
                    <a:pt x="57" y="10"/>
                    <a:pt x="58" y="8"/>
                    <a:pt x="58" y="7"/>
                  </a:cubicBezTo>
                  <a:cubicBezTo>
                    <a:pt x="60" y="7"/>
                    <a:pt x="60" y="7"/>
                    <a:pt x="60" y="7"/>
                  </a:cubicBezTo>
                  <a:cubicBezTo>
                    <a:pt x="60" y="0"/>
                    <a:pt x="60" y="0"/>
                    <a:pt x="60" y="0"/>
                  </a:cubicBezTo>
                  <a:cubicBezTo>
                    <a:pt x="17" y="0"/>
                    <a:pt x="17" y="0"/>
                    <a:pt x="17" y="0"/>
                  </a:cubicBezTo>
                  <a:cubicBezTo>
                    <a:pt x="17" y="7"/>
                    <a:pt x="17" y="7"/>
                    <a:pt x="17" y="7"/>
                  </a:cubicBezTo>
                  <a:cubicBezTo>
                    <a:pt x="20" y="7"/>
                    <a:pt x="20" y="7"/>
                    <a:pt x="20" y="7"/>
                  </a:cubicBezTo>
                  <a:close/>
                  <a:moveTo>
                    <a:pt x="63" y="42"/>
                  </a:moveTo>
                  <a:cubicBezTo>
                    <a:pt x="64" y="36"/>
                    <a:pt x="60" y="28"/>
                    <a:pt x="59" y="20"/>
                  </a:cubicBezTo>
                  <a:cubicBezTo>
                    <a:pt x="61" y="22"/>
                    <a:pt x="61" y="22"/>
                    <a:pt x="61" y="22"/>
                  </a:cubicBezTo>
                  <a:cubicBezTo>
                    <a:pt x="66" y="18"/>
                    <a:pt x="66" y="18"/>
                    <a:pt x="66" y="18"/>
                  </a:cubicBezTo>
                  <a:cubicBezTo>
                    <a:pt x="64" y="16"/>
                    <a:pt x="64" y="16"/>
                    <a:pt x="64" y="16"/>
                  </a:cubicBezTo>
                  <a:cubicBezTo>
                    <a:pt x="71" y="13"/>
                    <a:pt x="71" y="13"/>
                    <a:pt x="71" y="13"/>
                  </a:cubicBezTo>
                  <a:cubicBezTo>
                    <a:pt x="72" y="15"/>
                    <a:pt x="72" y="18"/>
                    <a:pt x="72" y="20"/>
                  </a:cubicBezTo>
                  <a:cubicBezTo>
                    <a:pt x="71" y="26"/>
                    <a:pt x="71" y="31"/>
                    <a:pt x="69" y="36"/>
                  </a:cubicBezTo>
                  <a:cubicBezTo>
                    <a:pt x="67" y="39"/>
                    <a:pt x="65" y="41"/>
                    <a:pt x="63" y="42"/>
                  </a:cubicBezTo>
                  <a:close/>
                  <a:moveTo>
                    <a:pt x="19" y="20"/>
                  </a:moveTo>
                  <a:cubicBezTo>
                    <a:pt x="17" y="28"/>
                    <a:pt x="14" y="36"/>
                    <a:pt x="15" y="42"/>
                  </a:cubicBezTo>
                  <a:cubicBezTo>
                    <a:pt x="13" y="41"/>
                    <a:pt x="11" y="39"/>
                    <a:pt x="9" y="36"/>
                  </a:cubicBezTo>
                  <a:cubicBezTo>
                    <a:pt x="7" y="31"/>
                    <a:pt x="6" y="26"/>
                    <a:pt x="6" y="20"/>
                  </a:cubicBezTo>
                  <a:cubicBezTo>
                    <a:pt x="6" y="18"/>
                    <a:pt x="6" y="15"/>
                    <a:pt x="7" y="13"/>
                  </a:cubicBezTo>
                  <a:cubicBezTo>
                    <a:pt x="14" y="16"/>
                    <a:pt x="14" y="16"/>
                    <a:pt x="14" y="16"/>
                  </a:cubicBezTo>
                  <a:cubicBezTo>
                    <a:pt x="12" y="18"/>
                    <a:pt x="12" y="18"/>
                    <a:pt x="12" y="18"/>
                  </a:cubicBezTo>
                  <a:cubicBezTo>
                    <a:pt x="17" y="22"/>
                    <a:pt x="17" y="22"/>
                    <a:pt x="17" y="22"/>
                  </a:cubicBezTo>
                  <a:cubicBezTo>
                    <a:pt x="19" y="20"/>
                    <a:pt x="19" y="20"/>
                    <a:pt x="19" y="20"/>
                  </a:cubicBezTo>
                  <a:close/>
                  <a:moveTo>
                    <a:pt x="32" y="10"/>
                  </a:moveTo>
                  <a:cubicBezTo>
                    <a:pt x="32" y="45"/>
                    <a:pt x="32" y="45"/>
                    <a:pt x="32" y="45"/>
                  </a:cubicBezTo>
                  <a:cubicBezTo>
                    <a:pt x="32" y="45"/>
                    <a:pt x="27" y="45"/>
                    <a:pt x="25" y="41"/>
                  </a:cubicBezTo>
                  <a:cubicBezTo>
                    <a:pt x="24" y="37"/>
                    <a:pt x="28" y="16"/>
                    <a:pt x="28" y="14"/>
                  </a:cubicBezTo>
                  <a:cubicBezTo>
                    <a:pt x="28" y="13"/>
                    <a:pt x="28" y="10"/>
                    <a:pt x="28" y="10"/>
                  </a:cubicBezTo>
                  <a:lnTo>
                    <a:pt x="32" y="10"/>
                  </a:lnTo>
                  <a:close/>
                </a:path>
              </a:pathLst>
            </a:custGeom>
            <a:solidFill>
              <a:schemeClr val="accent1"/>
            </a:solidFill>
            <a:ln>
              <a:noFill/>
            </a:ln>
          </p:spPr>
          <p:txBody>
            <a:bodyPr vert="horz" wrap="square" lIns="96430" tIns="48216" rIns="96430" bIns="482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extBox 32"/>
          <p:cNvSpPr txBox="1"/>
          <p:nvPr/>
        </p:nvSpPr>
        <p:spPr>
          <a:xfrm>
            <a:off x="236220" y="104775"/>
            <a:ext cx="6406515" cy="650875"/>
          </a:xfrm>
          <a:prstGeom prst="rect">
            <a:avLst/>
          </a:prstGeom>
          <a:noFill/>
        </p:spPr>
        <p:txBody>
          <a:bodyPr wrap="square" rtlCol="0">
            <a:spAutoFit/>
            <a:scene3d>
              <a:camera prst="orthographicFront"/>
              <a:lightRig rig="threePt" dir="t"/>
            </a:scene3d>
          </a:bodyPr>
          <a:lstStyle/>
          <a:p>
            <a:pPr>
              <a:lnSpc>
                <a:spcPct val="130000"/>
              </a:lnSpc>
            </a:pPr>
            <a:r>
              <a:rPr lang="en-US" altLang="zh-CN"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2. </a:t>
            </a:r>
            <a:r>
              <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集装箱海铁联运的运营机制分析</a:t>
            </a:r>
            <a:endPar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endParaRPr>
          </a:p>
        </p:txBody>
      </p:sp>
      <p:sp>
        <p:nvSpPr>
          <p:cNvPr id="5" name="文本框 4"/>
          <p:cNvSpPr txBox="1"/>
          <p:nvPr/>
        </p:nvSpPr>
        <p:spPr>
          <a:xfrm>
            <a:off x="530225" y="1102995"/>
            <a:ext cx="6828790" cy="4154170"/>
          </a:xfrm>
          <a:prstGeom prst="rect">
            <a:avLst/>
          </a:prstGeom>
          <a:noFill/>
        </p:spPr>
        <p:txBody>
          <a:bodyPr wrap="square" rtlCol="0">
            <a:spAutoFit/>
          </a:bodyPr>
          <a:p>
            <a:r>
              <a:rPr lang="en-US" altLang="zh-CN" sz="2400"/>
              <a:t>      </a:t>
            </a:r>
            <a:r>
              <a:rPr lang="zh-CN" altLang="en-US" sz="2400">
                <a:latin typeface="方正小标宋简体" panose="02000000000000000000" charset="-122"/>
                <a:ea typeface="方正小标宋简体" panose="02000000000000000000" charset="-122"/>
                <a:cs typeface="方正小标宋简体" panose="02000000000000000000" charset="-122"/>
              </a:rPr>
              <a:t>对于</a:t>
            </a:r>
            <a:r>
              <a:rPr lang="zh-CN" altLang="en-US" sz="2400" b="1">
                <a:latin typeface="方正小标宋简体" panose="02000000000000000000" charset="-122"/>
                <a:ea typeface="方正小标宋简体" panose="02000000000000000000" charset="-122"/>
                <a:cs typeface="方正小标宋简体" panose="02000000000000000000" charset="-122"/>
              </a:rPr>
              <a:t>集装箱海运</a:t>
            </a:r>
            <a:r>
              <a:rPr lang="zh-CN" altLang="en-US" sz="2400">
                <a:latin typeface="方正小标宋简体" panose="02000000000000000000" charset="-122"/>
                <a:ea typeface="方正小标宋简体" panose="02000000000000000000" charset="-122"/>
                <a:cs typeface="方正小标宋简体" panose="02000000000000000000" charset="-122"/>
              </a:rPr>
              <a:t>，船公司都是自主经营、自负盈亏，具有自主定价权。受海运市场波动的影响，不同的船公司对集装箱海运费率有不同的报价，同一个船公司在不同时期的运价也是波动的，其运价形式是</a:t>
            </a:r>
            <a:r>
              <a:rPr lang="zh-CN" altLang="en-US" sz="2400" b="1">
                <a:solidFill>
                  <a:srgbClr val="FF0000"/>
                </a:solidFill>
                <a:latin typeface="方正小标宋简体" panose="02000000000000000000" charset="-122"/>
                <a:ea typeface="方正小标宋简体" panose="02000000000000000000" charset="-122"/>
                <a:cs typeface="方正小标宋简体" panose="02000000000000000000" charset="-122"/>
              </a:rPr>
              <a:t>市场调节价</a:t>
            </a:r>
            <a:r>
              <a:rPr lang="zh-CN" altLang="en-US" sz="2400">
                <a:latin typeface="方正小标宋简体" panose="02000000000000000000" charset="-122"/>
                <a:ea typeface="方正小标宋简体" panose="02000000000000000000" charset="-122"/>
                <a:cs typeface="方正小标宋简体" panose="02000000000000000000" charset="-122"/>
              </a:rPr>
              <a:t>。</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a:p>
            <a:endParaRPr lang="zh-CN" altLang="en-US" sz="2400">
              <a:latin typeface="方正小标宋简体" panose="02000000000000000000" charset="-122"/>
              <a:ea typeface="方正小标宋简体" panose="02000000000000000000" charset="-122"/>
              <a:cs typeface="方正小标宋简体" panose="02000000000000000000" charset="-122"/>
            </a:endParaRPr>
          </a:p>
          <a:p>
            <a:r>
              <a:rPr lang="en-US" altLang="zh-CN" sz="2400">
                <a:latin typeface="方正小标宋简体" panose="02000000000000000000" charset="-122"/>
                <a:ea typeface="方正小标宋简体" panose="02000000000000000000" charset="-122"/>
                <a:cs typeface="方正小标宋简体" panose="02000000000000000000" charset="-122"/>
              </a:rPr>
              <a:t>      </a:t>
            </a:r>
            <a:r>
              <a:rPr lang="zh-CN" altLang="en-US" sz="2400">
                <a:latin typeface="方正小标宋简体" panose="02000000000000000000" charset="-122"/>
                <a:ea typeface="方正小标宋简体" panose="02000000000000000000" charset="-122"/>
                <a:cs typeface="方正小标宋简体" panose="02000000000000000000" charset="-122"/>
              </a:rPr>
              <a:t>对于</a:t>
            </a:r>
            <a:r>
              <a:rPr lang="zh-CN" altLang="en-US" sz="2400" b="1">
                <a:latin typeface="方正小标宋简体" panose="02000000000000000000" charset="-122"/>
                <a:ea typeface="方正小标宋简体" panose="02000000000000000000" charset="-122"/>
                <a:cs typeface="方正小标宋简体" panose="02000000000000000000" charset="-122"/>
              </a:rPr>
              <a:t>集装箱铁路运输</a:t>
            </a:r>
            <a:r>
              <a:rPr lang="zh-CN" altLang="en-US" sz="2400">
                <a:latin typeface="方正小标宋简体" panose="02000000000000000000" charset="-122"/>
                <a:ea typeface="方正小标宋简体" panose="02000000000000000000" charset="-122"/>
                <a:cs typeface="方正小标宋简体" panose="02000000000000000000" charset="-122"/>
              </a:rPr>
              <a:t>，铁路集装箱班列运价由国家铁路局控制，铁路经营人无权根据市场情况自主调整运价。铁路运价形成的主体是国家铁路局，运价形式是</a:t>
            </a:r>
            <a:r>
              <a:rPr lang="zh-CN" altLang="en-US" sz="2400" b="1">
                <a:solidFill>
                  <a:srgbClr val="FF0000"/>
                </a:solidFill>
                <a:latin typeface="方正小标宋简体" panose="02000000000000000000" charset="-122"/>
                <a:ea typeface="方正小标宋简体" panose="02000000000000000000" charset="-122"/>
                <a:cs typeface="方正小标宋简体" panose="02000000000000000000" charset="-122"/>
              </a:rPr>
              <a:t>政府定价</a:t>
            </a:r>
            <a:r>
              <a:rPr lang="zh-CN" altLang="en-US" sz="2400">
                <a:latin typeface="方正小标宋简体" panose="02000000000000000000" charset="-122"/>
                <a:ea typeface="方正小标宋简体" panose="02000000000000000000" charset="-122"/>
                <a:cs typeface="方正小标宋简体" panose="02000000000000000000" charset="-122"/>
              </a:rPr>
              <a:t>，这种运价形成机制很不灵活。</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p:txBody>
      </p:sp>
      <p:grpSp>
        <p:nvGrpSpPr>
          <p:cNvPr id="40" name="Group 39"/>
          <p:cNvGrpSpPr/>
          <p:nvPr>
            <p:custDataLst>
              <p:tags r:id="rId1"/>
            </p:custDataLst>
          </p:nvPr>
        </p:nvGrpSpPr>
        <p:grpSpPr>
          <a:xfrm>
            <a:off x="7210232" y="1232526"/>
            <a:ext cx="4704997" cy="4324372"/>
            <a:chOff x="3392215" y="1614026"/>
            <a:chExt cx="5407569" cy="4970110"/>
          </a:xfrm>
        </p:grpSpPr>
        <p:sp>
          <p:nvSpPr>
            <p:cNvPr id="6" name="Freeform 6"/>
            <p:cNvSpPr>
              <a:spLocks noEditPoints="1"/>
            </p:cNvSpPr>
            <p:nvPr>
              <p:custDataLst>
                <p:tags r:id="rId2"/>
              </p:custDataLst>
            </p:nvPr>
          </p:nvSpPr>
          <p:spPr bwMode="auto">
            <a:xfrm>
              <a:off x="6399045" y="4571163"/>
              <a:ext cx="364143" cy="366587"/>
            </a:xfrm>
            <a:custGeom>
              <a:avLst/>
              <a:gdLst>
                <a:gd name="T0" fmla="*/ 143 w 189"/>
                <a:gd name="T1" fmla="*/ 160 h 190"/>
                <a:gd name="T2" fmla="*/ 160 w 189"/>
                <a:gd name="T3" fmla="*/ 163 h 190"/>
                <a:gd name="T4" fmla="*/ 161 w 189"/>
                <a:gd name="T5" fmla="*/ 153 h 190"/>
                <a:gd name="T6" fmla="*/ 171 w 189"/>
                <a:gd name="T7" fmla="*/ 143 h 190"/>
                <a:gd name="T8" fmla="*/ 177 w 189"/>
                <a:gd name="T9" fmla="*/ 133 h 190"/>
                <a:gd name="T10" fmla="*/ 175 w 189"/>
                <a:gd name="T11" fmla="*/ 118 h 190"/>
                <a:gd name="T12" fmla="*/ 188 w 189"/>
                <a:gd name="T13" fmla="*/ 113 h 190"/>
                <a:gd name="T14" fmla="*/ 175 w 189"/>
                <a:gd name="T15" fmla="*/ 101 h 190"/>
                <a:gd name="T16" fmla="*/ 189 w 189"/>
                <a:gd name="T17" fmla="*/ 90 h 190"/>
                <a:gd name="T18" fmla="*/ 182 w 189"/>
                <a:gd name="T19" fmla="*/ 83 h 190"/>
                <a:gd name="T20" fmla="*/ 181 w 189"/>
                <a:gd name="T21" fmla="*/ 69 h 190"/>
                <a:gd name="T22" fmla="*/ 177 w 189"/>
                <a:gd name="T23" fmla="*/ 58 h 190"/>
                <a:gd name="T24" fmla="*/ 168 w 189"/>
                <a:gd name="T25" fmla="*/ 47 h 190"/>
                <a:gd name="T26" fmla="*/ 169 w 189"/>
                <a:gd name="T27" fmla="*/ 37 h 190"/>
                <a:gd name="T28" fmla="*/ 152 w 189"/>
                <a:gd name="T29" fmla="*/ 38 h 190"/>
                <a:gd name="T30" fmla="*/ 153 w 189"/>
                <a:gd name="T31" fmla="*/ 20 h 190"/>
                <a:gd name="T32" fmla="*/ 142 w 189"/>
                <a:gd name="T33" fmla="*/ 21 h 190"/>
                <a:gd name="T34" fmla="*/ 131 w 189"/>
                <a:gd name="T35" fmla="*/ 13 h 190"/>
                <a:gd name="T36" fmla="*/ 120 w 189"/>
                <a:gd name="T37" fmla="*/ 9 h 190"/>
                <a:gd name="T38" fmla="*/ 106 w 189"/>
                <a:gd name="T39" fmla="*/ 8 h 190"/>
                <a:gd name="T40" fmla="*/ 99 w 189"/>
                <a:gd name="T41" fmla="*/ 1 h 190"/>
                <a:gd name="T42" fmla="*/ 88 w 189"/>
                <a:gd name="T43" fmla="*/ 15 h 190"/>
                <a:gd name="T44" fmla="*/ 76 w 189"/>
                <a:gd name="T45" fmla="*/ 2 h 190"/>
                <a:gd name="T46" fmla="*/ 70 w 189"/>
                <a:gd name="T47" fmla="*/ 11 h 190"/>
                <a:gd name="T48" fmla="*/ 57 w 189"/>
                <a:gd name="T49" fmla="*/ 14 h 190"/>
                <a:gd name="T50" fmla="*/ 47 w 189"/>
                <a:gd name="T51" fmla="*/ 13 h 190"/>
                <a:gd name="T52" fmla="*/ 46 w 189"/>
                <a:gd name="T53" fmla="*/ 31 h 190"/>
                <a:gd name="T54" fmla="*/ 29 w 189"/>
                <a:gd name="T55" fmla="*/ 27 h 190"/>
                <a:gd name="T56" fmla="*/ 28 w 189"/>
                <a:gd name="T57" fmla="*/ 38 h 190"/>
                <a:gd name="T58" fmla="*/ 18 w 189"/>
                <a:gd name="T59" fmla="*/ 47 h 190"/>
                <a:gd name="T60" fmla="*/ 13 w 189"/>
                <a:gd name="T61" fmla="*/ 58 h 190"/>
                <a:gd name="T62" fmla="*/ 14 w 189"/>
                <a:gd name="T63" fmla="*/ 73 h 190"/>
                <a:gd name="T64" fmla="*/ 2 w 189"/>
                <a:gd name="T65" fmla="*/ 77 h 190"/>
                <a:gd name="T66" fmla="*/ 14 w 189"/>
                <a:gd name="T67" fmla="*/ 89 h 190"/>
                <a:gd name="T68" fmla="*/ 0 w 189"/>
                <a:gd name="T69" fmla="*/ 100 h 190"/>
                <a:gd name="T70" fmla="*/ 7 w 189"/>
                <a:gd name="T71" fmla="*/ 108 h 190"/>
                <a:gd name="T72" fmla="*/ 8 w 189"/>
                <a:gd name="T73" fmla="*/ 121 h 190"/>
                <a:gd name="T74" fmla="*/ 13 w 189"/>
                <a:gd name="T75" fmla="*/ 133 h 190"/>
                <a:gd name="T76" fmla="*/ 21 w 189"/>
                <a:gd name="T77" fmla="*/ 144 h 190"/>
                <a:gd name="T78" fmla="*/ 20 w 189"/>
                <a:gd name="T79" fmla="*/ 154 h 190"/>
                <a:gd name="T80" fmla="*/ 37 w 189"/>
                <a:gd name="T81" fmla="*/ 152 h 190"/>
                <a:gd name="T82" fmla="*/ 37 w 189"/>
                <a:gd name="T83" fmla="*/ 170 h 190"/>
                <a:gd name="T84" fmla="*/ 47 w 189"/>
                <a:gd name="T85" fmla="*/ 169 h 190"/>
                <a:gd name="T86" fmla="*/ 58 w 189"/>
                <a:gd name="T87" fmla="*/ 177 h 190"/>
                <a:gd name="T88" fmla="*/ 69 w 189"/>
                <a:gd name="T89" fmla="*/ 182 h 190"/>
                <a:gd name="T90" fmla="*/ 83 w 189"/>
                <a:gd name="T91" fmla="*/ 183 h 190"/>
                <a:gd name="T92" fmla="*/ 90 w 189"/>
                <a:gd name="T93" fmla="*/ 190 h 190"/>
                <a:gd name="T94" fmla="*/ 101 w 189"/>
                <a:gd name="T95" fmla="*/ 176 h 190"/>
                <a:gd name="T96" fmla="*/ 113 w 189"/>
                <a:gd name="T97" fmla="*/ 188 h 190"/>
                <a:gd name="T98" fmla="*/ 119 w 189"/>
                <a:gd name="T99" fmla="*/ 180 h 190"/>
                <a:gd name="T100" fmla="*/ 133 w 189"/>
                <a:gd name="T101" fmla="*/ 177 h 190"/>
                <a:gd name="T102" fmla="*/ 142 w 189"/>
                <a:gd name="T103" fmla="*/ 177 h 190"/>
                <a:gd name="T104" fmla="*/ 80 w 189"/>
                <a:gd name="T105" fmla="*/ 66 h 190"/>
                <a:gd name="T106" fmla="*/ 78 w 189"/>
                <a:gd name="T107" fmla="*/ 74 h 190"/>
                <a:gd name="T108" fmla="*/ 113 w 189"/>
                <a:gd name="T109" fmla="*/ 85 h 190"/>
                <a:gd name="T110" fmla="*/ 66 w 189"/>
                <a:gd name="T111" fmla="*/ 109 h 190"/>
                <a:gd name="T112" fmla="*/ 74 w 189"/>
                <a:gd name="T113" fmla="*/ 112 h 190"/>
                <a:gd name="T114" fmla="*/ 88 w 189"/>
                <a:gd name="T115" fmla="*/ 82 h 190"/>
                <a:gd name="T116" fmla="*/ 81 w 189"/>
                <a:gd name="T117" fmla="*/ 102 h 190"/>
                <a:gd name="T118" fmla="*/ 112 w 189"/>
                <a:gd name="T119" fmla="*/ 11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9" h="190">
                  <a:moveTo>
                    <a:pt x="143" y="171"/>
                  </a:moveTo>
                  <a:cubicBezTo>
                    <a:pt x="142" y="169"/>
                    <a:pt x="142" y="169"/>
                    <a:pt x="142" y="169"/>
                  </a:cubicBezTo>
                  <a:cubicBezTo>
                    <a:pt x="140" y="167"/>
                    <a:pt x="140" y="163"/>
                    <a:pt x="143" y="160"/>
                  </a:cubicBezTo>
                  <a:cubicBezTo>
                    <a:pt x="146" y="157"/>
                    <a:pt x="150" y="158"/>
                    <a:pt x="153" y="161"/>
                  </a:cubicBezTo>
                  <a:cubicBezTo>
                    <a:pt x="154" y="163"/>
                    <a:pt x="154" y="163"/>
                    <a:pt x="154" y="163"/>
                  </a:cubicBezTo>
                  <a:cubicBezTo>
                    <a:pt x="156" y="165"/>
                    <a:pt x="159" y="165"/>
                    <a:pt x="160" y="163"/>
                  </a:cubicBezTo>
                  <a:cubicBezTo>
                    <a:pt x="161" y="162"/>
                    <a:pt x="162" y="162"/>
                    <a:pt x="163" y="161"/>
                  </a:cubicBezTo>
                  <a:cubicBezTo>
                    <a:pt x="165" y="159"/>
                    <a:pt x="165" y="156"/>
                    <a:pt x="163" y="154"/>
                  </a:cubicBezTo>
                  <a:cubicBezTo>
                    <a:pt x="161" y="153"/>
                    <a:pt x="161" y="153"/>
                    <a:pt x="161" y="153"/>
                  </a:cubicBezTo>
                  <a:cubicBezTo>
                    <a:pt x="158" y="151"/>
                    <a:pt x="157" y="147"/>
                    <a:pt x="159" y="144"/>
                  </a:cubicBezTo>
                  <a:cubicBezTo>
                    <a:pt x="161" y="140"/>
                    <a:pt x="166" y="140"/>
                    <a:pt x="169" y="142"/>
                  </a:cubicBezTo>
                  <a:cubicBezTo>
                    <a:pt x="171" y="143"/>
                    <a:pt x="171" y="143"/>
                    <a:pt x="171" y="143"/>
                  </a:cubicBezTo>
                  <a:cubicBezTo>
                    <a:pt x="173" y="145"/>
                    <a:pt x="176" y="144"/>
                    <a:pt x="177" y="142"/>
                  </a:cubicBezTo>
                  <a:cubicBezTo>
                    <a:pt x="178" y="141"/>
                    <a:pt x="178" y="140"/>
                    <a:pt x="179" y="139"/>
                  </a:cubicBezTo>
                  <a:cubicBezTo>
                    <a:pt x="180" y="136"/>
                    <a:pt x="179" y="134"/>
                    <a:pt x="177" y="133"/>
                  </a:cubicBezTo>
                  <a:cubicBezTo>
                    <a:pt x="174" y="132"/>
                    <a:pt x="174" y="132"/>
                    <a:pt x="174" y="132"/>
                  </a:cubicBezTo>
                  <a:cubicBezTo>
                    <a:pt x="171" y="130"/>
                    <a:pt x="169" y="127"/>
                    <a:pt x="171" y="123"/>
                  </a:cubicBezTo>
                  <a:cubicBezTo>
                    <a:pt x="169" y="120"/>
                    <a:pt x="172" y="116"/>
                    <a:pt x="175" y="118"/>
                  </a:cubicBezTo>
                  <a:cubicBezTo>
                    <a:pt x="181" y="120"/>
                    <a:pt x="181" y="120"/>
                    <a:pt x="181" y="120"/>
                  </a:cubicBezTo>
                  <a:cubicBezTo>
                    <a:pt x="183" y="121"/>
                    <a:pt x="186" y="119"/>
                    <a:pt x="187" y="117"/>
                  </a:cubicBezTo>
                  <a:cubicBezTo>
                    <a:pt x="187" y="116"/>
                    <a:pt x="187" y="114"/>
                    <a:pt x="188" y="113"/>
                  </a:cubicBezTo>
                  <a:cubicBezTo>
                    <a:pt x="188" y="111"/>
                    <a:pt x="186" y="108"/>
                    <a:pt x="184" y="108"/>
                  </a:cubicBezTo>
                  <a:cubicBezTo>
                    <a:pt x="181" y="108"/>
                    <a:pt x="181" y="108"/>
                    <a:pt x="181" y="108"/>
                  </a:cubicBezTo>
                  <a:cubicBezTo>
                    <a:pt x="178" y="108"/>
                    <a:pt x="175" y="104"/>
                    <a:pt x="175" y="101"/>
                  </a:cubicBezTo>
                  <a:cubicBezTo>
                    <a:pt x="176" y="97"/>
                    <a:pt x="179" y="94"/>
                    <a:pt x="183" y="94"/>
                  </a:cubicBezTo>
                  <a:cubicBezTo>
                    <a:pt x="185" y="94"/>
                    <a:pt x="185" y="94"/>
                    <a:pt x="185" y="94"/>
                  </a:cubicBezTo>
                  <a:cubicBezTo>
                    <a:pt x="187" y="95"/>
                    <a:pt x="189" y="93"/>
                    <a:pt x="189" y="90"/>
                  </a:cubicBezTo>
                  <a:cubicBezTo>
                    <a:pt x="189" y="89"/>
                    <a:pt x="189" y="87"/>
                    <a:pt x="189" y="86"/>
                  </a:cubicBezTo>
                  <a:cubicBezTo>
                    <a:pt x="189" y="84"/>
                    <a:pt x="186" y="82"/>
                    <a:pt x="184" y="82"/>
                  </a:cubicBezTo>
                  <a:cubicBezTo>
                    <a:pt x="182" y="83"/>
                    <a:pt x="182" y="83"/>
                    <a:pt x="182" y="83"/>
                  </a:cubicBezTo>
                  <a:cubicBezTo>
                    <a:pt x="178" y="84"/>
                    <a:pt x="174" y="81"/>
                    <a:pt x="173" y="78"/>
                  </a:cubicBezTo>
                  <a:cubicBezTo>
                    <a:pt x="173" y="74"/>
                    <a:pt x="175" y="70"/>
                    <a:pt x="179" y="70"/>
                  </a:cubicBezTo>
                  <a:cubicBezTo>
                    <a:pt x="181" y="69"/>
                    <a:pt x="181" y="69"/>
                    <a:pt x="181" y="69"/>
                  </a:cubicBezTo>
                  <a:cubicBezTo>
                    <a:pt x="183" y="69"/>
                    <a:pt x="185" y="66"/>
                    <a:pt x="184" y="64"/>
                  </a:cubicBezTo>
                  <a:cubicBezTo>
                    <a:pt x="183" y="62"/>
                    <a:pt x="183" y="61"/>
                    <a:pt x="182" y="60"/>
                  </a:cubicBezTo>
                  <a:cubicBezTo>
                    <a:pt x="182" y="58"/>
                    <a:pt x="179" y="57"/>
                    <a:pt x="177" y="58"/>
                  </a:cubicBezTo>
                  <a:cubicBezTo>
                    <a:pt x="175" y="59"/>
                    <a:pt x="175" y="59"/>
                    <a:pt x="175" y="59"/>
                  </a:cubicBezTo>
                  <a:cubicBezTo>
                    <a:pt x="171" y="61"/>
                    <a:pt x="167" y="59"/>
                    <a:pt x="165" y="56"/>
                  </a:cubicBezTo>
                  <a:cubicBezTo>
                    <a:pt x="164" y="53"/>
                    <a:pt x="165" y="49"/>
                    <a:pt x="168" y="47"/>
                  </a:cubicBezTo>
                  <a:cubicBezTo>
                    <a:pt x="170" y="46"/>
                    <a:pt x="170" y="46"/>
                    <a:pt x="170" y="46"/>
                  </a:cubicBezTo>
                  <a:cubicBezTo>
                    <a:pt x="172" y="45"/>
                    <a:pt x="173" y="42"/>
                    <a:pt x="171" y="40"/>
                  </a:cubicBezTo>
                  <a:cubicBezTo>
                    <a:pt x="171" y="39"/>
                    <a:pt x="170" y="38"/>
                    <a:pt x="169" y="37"/>
                  </a:cubicBezTo>
                  <a:cubicBezTo>
                    <a:pt x="167" y="35"/>
                    <a:pt x="165" y="34"/>
                    <a:pt x="163" y="36"/>
                  </a:cubicBezTo>
                  <a:cubicBezTo>
                    <a:pt x="161" y="38"/>
                    <a:pt x="161" y="38"/>
                    <a:pt x="161" y="38"/>
                  </a:cubicBezTo>
                  <a:cubicBezTo>
                    <a:pt x="159" y="40"/>
                    <a:pt x="155" y="40"/>
                    <a:pt x="152" y="38"/>
                  </a:cubicBezTo>
                  <a:cubicBezTo>
                    <a:pt x="149" y="36"/>
                    <a:pt x="149" y="31"/>
                    <a:pt x="152" y="28"/>
                  </a:cubicBezTo>
                  <a:cubicBezTo>
                    <a:pt x="153" y="27"/>
                    <a:pt x="153" y="27"/>
                    <a:pt x="153" y="27"/>
                  </a:cubicBezTo>
                  <a:cubicBezTo>
                    <a:pt x="155" y="25"/>
                    <a:pt x="155" y="22"/>
                    <a:pt x="153" y="20"/>
                  </a:cubicBezTo>
                  <a:cubicBezTo>
                    <a:pt x="152" y="20"/>
                    <a:pt x="151" y="19"/>
                    <a:pt x="150" y="18"/>
                  </a:cubicBezTo>
                  <a:cubicBezTo>
                    <a:pt x="147" y="17"/>
                    <a:pt x="145" y="17"/>
                    <a:pt x="143" y="19"/>
                  </a:cubicBezTo>
                  <a:cubicBezTo>
                    <a:pt x="142" y="21"/>
                    <a:pt x="142" y="21"/>
                    <a:pt x="142" y="21"/>
                  </a:cubicBezTo>
                  <a:cubicBezTo>
                    <a:pt x="140" y="25"/>
                    <a:pt x="136" y="26"/>
                    <a:pt x="133" y="24"/>
                  </a:cubicBezTo>
                  <a:cubicBezTo>
                    <a:pt x="130" y="22"/>
                    <a:pt x="128" y="18"/>
                    <a:pt x="130" y="15"/>
                  </a:cubicBezTo>
                  <a:cubicBezTo>
                    <a:pt x="131" y="13"/>
                    <a:pt x="131" y="13"/>
                    <a:pt x="131" y="13"/>
                  </a:cubicBezTo>
                  <a:cubicBezTo>
                    <a:pt x="133" y="11"/>
                    <a:pt x="132" y="8"/>
                    <a:pt x="129" y="7"/>
                  </a:cubicBezTo>
                  <a:cubicBezTo>
                    <a:pt x="128" y="7"/>
                    <a:pt x="127" y="6"/>
                    <a:pt x="126" y="6"/>
                  </a:cubicBezTo>
                  <a:cubicBezTo>
                    <a:pt x="123" y="5"/>
                    <a:pt x="121" y="6"/>
                    <a:pt x="120" y="9"/>
                  </a:cubicBezTo>
                  <a:cubicBezTo>
                    <a:pt x="119" y="11"/>
                    <a:pt x="119" y="11"/>
                    <a:pt x="119" y="11"/>
                  </a:cubicBezTo>
                  <a:cubicBezTo>
                    <a:pt x="119" y="15"/>
                    <a:pt x="115" y="17"/>
                    <a:pt x="111" y="16"/>
                  </a:cubicBezTo>
                  <a:cubicBezTo>
                    <a:pt x="108" y="15"/>
                    <a:pt x="105" y="12"/>
                    <a:pt x="106" y="8"/>
                  </a:cubicBezTo>
                  <a:cubicBezTo>
                    <a:pt x="107" y="6"/>
                    <a:pt x="107" y="6"/>
                    <a:pt x="107" y="6"/>
                  </a:cubicBezTo>
                  <a:cubicBezTo>
                    <a:pt x="107" y="4"/>
                    <a:pt x="105" y="1"/>
                    <a:pt x="103" y="1"/>
                  </a:cubicBezTo>
                  <a:cubicBezTo>
                    <a:pt x="102" y="1"/>
                    <a:pt x="100" y="1"/>
                    <a:pt x="99" y="1"/>
                  </a:cubicBezTo>
                  <a:cubicBezTo>
                    <a:pt x="97" y="0"/>
                    <a:pt x="94" y="3"/>
                    <a:pt x="95" y="5"/>
                  </a:cubicBezTo>
                  <a:cubicBezTo>
                    <a:pt x="95" y="7"/>
                    <a:pt x="95" y="7"/>
                    <a:pt x="95" y="7"/>
                  </a:cubicBezTo>
                  <a:cubicBezTo>
                    <a:pt x="95" y="11"/>
                    <a:pt x="92" y="14"/>
                    <a:pt x="88" y="15"/>
                  </a:cubicBezTo>
                  <a:cubicBezTo>
                    <a:pt x="85" y="15"/>
                    <a:pt x="81" y="12"/>
                    <a:pt x="81" y="8"/>
                  </a:cubicBezTo>
                  <a:cubicBezTo>
                    <a:pt x="81" y="6"/>
                    <a:pt x="81" y="6"/>
                    <a:pt x="81" y="6"/>
                  </a:cubicBezTo>
                  <a:cubicBezTo>
                    <a:pt x="81" y="4"/>
                    <a:pt x="78" y="2"/>
                    <a:pt x="76" y="2"/>
                  </a:cubicBezTo>
                  <a:cubicBezTo>
                    <a:pt x="75" y="3"/>
                    <a:pt x="73" y="3"/>
                    <a:pt x="72" y="3"/>
                  </a:cubicBezTo>
                  <a:cubicBezTo>
                    <a:pt x="70" y="4"/>
                    <a:pt x="68" y="6"/>
                    <a:pt x="69" y="9"/>
                  </a:cubicBezTo>
                  <a:cubicBezTo>
                    <a:pt x="70" y="11"/>
                    <a:pt x="70" y="11"/>
                    <a:pt x="70" y="11"/>
                  </a:cubicBezTo>
                  <a:cubicBezTo>
                    <a:pt x="71" y="14"/>
                    <a:pt x="69" y="18"/>
                    <a:pt x="66" y="20"/>
                  </a:cubicBezTo>
                  <a:cubicBezTo>
                    <a:pt x="62" y="21"/>
                    <a:pt x="58" y="19"/>
                    <a:pt x="57" y="15"/>
                  </a:cubicBezTo>
                  <a:cubicBezTo>
                    <a:pt x="57" y="14"/>
                    <a:pt x="57" y="14"/>
                    <a:pt x="57" y="14"/>
                  </a:cubicBezTo>
                  <a:cubicBezTo>
                    <a:pt x="56" y="11"/>
                    <a:pt x="53" y="10"/>
                    <a:pt x="51" y="11"/>
                  </a:cubicBezTo>
                  <a:cubicBezTo>
                    <a:pt x="51" y="11"/>
                    <a:pt x="51" y="11"/>
                    <a:pt x="51" y="11"/>
                  </a:cubicBezTo>
                  <a:cubicBezTo>
                    <a:pt x="49" y="12"/>
                    <a:pt x="48" y="13"/>
                    <a:pt x="47" y="13"/>
                  </a:cubicBezTo>
                  <a:cubicBezTo>
                    <a:pt x="45" y="14"/>
                    <a:pt x="44" y="17"/>
                    <a:pt x="46" y="19"/>
                  </a:cubicBezTo>
                  <a:cubicBezTo>
                    <a:pt x="47" y="21"/>
                    <a:pt x="47" y="21"/>
                    <a:pt x="47" y="21"/>
                  </a:cubicBezTo>
                  <a:cubicBezTo>
                    <a:pt x="49" y="24"/>
                    <a:pt x="49" y="29"/>
                    <a:pt x="46" y="31"/>
                  </a:cubicBezTo>
                  <a:cubicBezTo>
                    <a:pt x="43" y="33"/>
                    <a:pt x="38" y="32"/>
                    <a:pt x="36" y="29"/>
                  </a:cubicBezTo>
                  <a:cubicBezTo>
                    <a:pt x="35" y="28"/>
                    <a:pt x="35" y="28"/>
                    <a:pt x="35" y="28"/>
                  </a:cubicBezTo>
                  <a:cubicBezTo>
                    <a:pt x="34" y="26"/>
                    <a:pt x="31" y="25"/>
                    <a:pt x="29" y="27"/>
                  </a:cubicBezTo>
                  <a:cubicBezTo>
                    <a:pt x="28" y="28"/>
                    <a:pt x="27" y="29"/>
                    <a:pt x="26" y="30"/>
                  </a:cubicBezTo>
                  <a:cubicBezTo>
                    <a:pt x="24" y="32"/>
                    <a:pt x="24" y="35"/>
                    <a:pt x="26" y="36"/>
                  </a:cubicBezTo>
                  <a:cubicBezTo>
                    <a:pt x="28" y="38"/>
                    <a:pt x="28" y="38"/>
                    <a:pt x="28" y="38"/>
                  </a:cubicBezTo>
                  <a:cubicBezTo>
                    <a:pt x="31" y="40"/>
                    <a:pt x="32" y="44"/>
                    <a:pt x="29" y="47"/>
                  </a:cubicBezTo>
                  <a:cubicBezTo>
                    <a:pt x="27" y="50"/>
                    <a:pt x="23" y="51"/>
                    <a:pt x="20" y="48"/>
                  </a:cubicBezTo>
                  <a:cubicBezTo>
                    <a:pt x="18" y="47"/>
                    <a:pt x="18" y="47"/>
                    <a:pt x="18" y="47"/>
                  </a:cubicBezTo>
                  <a:cubicBezTo>
                    <a:pt x="16" y="46"/>
                    <a:pt x="13" y="46"/>
                    <a:pt x="12" y="48"/>
                  </a:cubicBezTo>
                  <a:cubicBezTo>
                    <a:pt x="12" y="50"/>
                    <a:pt x="11" y="51"/>
                    <a:pt x="10" y="52"/>
                  </a:cubicBezTo>
                  <a:cubicBezTo>
                    <a:pt x="9" y="54"/>
                    <a:pt x="10" y="57"/>
                    <a:pt x="13" y="58"/>
                  </a:cubicBezTo>
                  <a:cubicBezTo>
                    <a:pt x="15" y="59"/>
                    <a:pt x="15" y="59"/>
                    <a:pt x="15" y="59"/>
                  </a:cubicBezTo>
                  <a:cubicBezTo>
                    <a:pt x="18" y="60"/>
                    <a:pt x="20" y="64"/>
                    <a:pt x="19" y="67"/>
                  </a:cubicBezTo>
                  <a:cubicBezTo>
                    <a:pt x="20" y="71"/>
                    <a:pt x="17" y="74"/>
                    <a:pt x="14" y="73"/>
                  </a:cubicBezTo>
                  <a:cubicBezTo>
                    <a:pt x="8" y="71"/>
                    <a:pt x="8" y="71"/>
                    <a:pt x="8" y="71"/>
                  </a:cubicBezTo>
                  <a:cubicBezTo>
                    <a:pt x="6" y="70"/>
                    <a:pt x="3" y="71"/>
                    <a:pt x="2" y="74"/>
                  </a:cubicBezTo>
                  <a:cubicBezTo>
                    <a:pt x="2" y="75"/>
                    <a:pt x="2" y="76"/>
                    <a:pt x="2" y="77"/>
                  </a:cubicBezTo>
                  <a:cubicBezTo>
                    <a:pt x="1" y="80"/>
                    <a:pt x="3" y="82"/>
                    <a:pt x="5" y="82"/>
                  </a:cubicBezTo>
                  <a:cubicBezTo>
                    <a:pt x="7" y="83"/>
                    <a:pt x="7" y="83"/>
                    <a:pt x="7" y="83"/>
                  </a:cubicBezTo>
                  <a:cubicBezTo>
                    <a:pt x="11" y="83"/>
                    <a:pt x="14" y="85"/>
                    <a:pt x="14" y="89"/>
                  </a:cubicBezTo>
                  <a:cubicBezTo>
                    <a:pt x="14" y="93"/>
                    <a:pt x="11" y="96"/>
                    <a:pt x="6" y="96"/>
                  </a:cubicBezTo>
                  <a:cubicBezTo>
                    <a:pt x="5" y="96"/>
                    <a:pt x="5" y="96"/>
                    <a:pt x="5" y="96"/>
                  </a:cubicBezTo>
                  <a:cubicBezTo>
                    <a:pt x="2" y="96"/>
                    <a:pt x="0" y="98"/>
                    <a:pt x="0" y="100"/>
                  </a:cubicBezTo>
                  <a:cubicBezTo>
                    <a:pt x="0" y="102"/>
                    <a:pt x="0" y="103"/>
                    <a:pt x="0" y="104"/>
                  </a:cubicBezTo>
                  <a:cubicBezTo>
                    <a:pt x="0" y="107"/>
                    <a:pt x="3" y="108"/>
                    <a:pt x="5" y="108"/>
                  </a:cubicBezTo>
                  <a:cubicBezTo>
                    <a:pt x="7" y="108"/>
                    <a:pt x="7" y="108"/>
                    <a:pt x="7" y="108"/>
                  </a:cubicBezTo>
                  <a:cubicBezTo>
                    <a:pt x="11" y="107"/>
                    <a:pt x="14" y="109"/>
                    <a:pt x="15" y="112"/>
                  </a:cubicBezTo>
                  <a:cubicBezTo>
                    <a:pt x="17" y="116"/>
                    <a:pt x="14" y="120"/>
                    <a:pt x="10" y="121"/>
                  </a:cubicBezTo>
                  <a:cubicBezTo>
                    <a:pt x="8" y="121"/>
                    <a:pt x="8" y="121"/>
                    <a:pt x="8" y="121"/>
                  </a:cubicBezTo>
                  <a:cubicBezTo>
                    <a:pt x="6" y="122"/>
                    <a:pt x="4" y="124"/>
                    <a:pt x="5" y="127"/>
                  </a:cubicBezTo>
                  <a:cubicBezTo>
                    <a:pt x="6" y="128"/>
                    <a:pt x="6" y="129"/>
                    <a:pt x="7" y="130"/>
                  </a:cubicBezTo>
                  <a:cubicBezTo>
                    <a:pt x="8" y="133"/>
                    <a:pt x="10" y="134"/>
                    <a:pt x="13" y="133"/>
                  </a:cubicBezTo>
                  <a:cubicBezTo>
                    <a:pt x="15" y="132"/>
                    <a:pt x="15" y="132"/>
                    <a:pt x="15" y="132"/>
                  </a:cubicBezTo>
                  <a:cubicBezTo>
                    <a:pt x="18" y="130"/>
                    <a:pt x="22" y="131"/>
                    <a:pt x="24" y="134"/>
                  </a:cubicBezTo>
                  <a:cubicBezTo>
                    <a:pt x="26" y="138"/>
                    <a:pt x="24" y="142"/>
                    <a:pt x="21" y="144"/>
                  </a:cubicBezTo>
                  <a:cubicBezTo>
                    <a:pt x="19" y="144"/>
                    <a:pt x="19" y="144"/>
                    <a:pt x="19" y="144"/>
                  </a:cubicBezTo>
                  <a:cubicBezTo>
                    <a:pt x="17" y="146"/>
                    <a:pt x="16" y="149"/>
                    <a:pt x="18" y="151"/>
                  </a:cubicBezTo>
                  <a:cubicBezTo>
                    <a:pt x="19" y="152"/>
                    <a:pt x="19" y="153"/>
                    <a:pt x="20" y="154"/>
                  </a:cubicBezTo>
                  <a:cubicBezTo>
                    <a:pt x="22" y="156"/>
                    <a:pt x="25" y="156"/>
                    <a:pt x="26" y="154"/>
                  </a:cubicBezTo>
                  <a:cubicBezTo>
                    <a:pt x="28" y="153"/>
                    <a:pt x="28" y="153"/>
                    <a:pt x="28" y="153"/>
                  </a:cubicBezTo>
                  <a:cubicBezTo>
                    <a:pt x="30" y="150"/>
                    <a:pt x="34" y="150"/>
                    <a:pt x="37" y="152"/>
                  </a:cubicBezTo>
                  <a:cubicBezTo>
                    <a:pt x="40" y="155"/>
                    <a:pt x="40" y="159"/>
                    <a:pt x="38" y="162"/>
                  </a:cubicBezTo>
                  <a:cubicBezTo>
                    <a:pt x="36" y="164"/>
                    <a:pt x="36" y="164"/>
                    <a:pt x="36" y="164"/>
                  </a:cubicBezTo>
                  <a:cubicBezTo>
                    <a:pt x="34" y="165"/>
                    <a:pt x="34" y="169"/>
                    <a:pt x="37" y="170"/>
                  </a:cubicBezTo>
                  <a:cubicBezTo>
                    <a:pt x="38" y="171"/>
                    <a:pt x="39" y="172"/>
                    <a:pt x="40" y="172"/>
                  </a:cubicBezTo>
                  <a:cubicBezTo>
                    <a:pt x="42" y="174"/>
                    <a:pt x="45" y="173"/>
                    <a:pt x="46" y="171"/>
                  </a:cubicBezTo>
                  <a:cubicBezTo>
                    <a:pt x="47" y="169"/>
                    <a:pt x="47" y="169"/>
                    <a:pt x="47" y="169"/>
                  </a:cubicBezTo>
                  <a:cubicBezTo>
                    <a:pt x="48" y="166"/>
                    <a:pt x="52" y="165"/>
                    <a:pt x="55" y="166"/>
                  </a:cubicBezTo>
                  <a:cubicBezTo>
                    <a:pt x="59" y="167"/>
                    <a:pt x="61" y="172"/>
                    <a:pt x="59" y="176"/>
                  </a:cubicBezTo>
                  <a:cubicBezTo>
                    <a:pt x="58" y="177"/>
                    <a:pt x="58" y="177"/>
                    <a:pt x="58" y="177"/>
                  </a:cubicBezTo>
                  <a:cubicBezTo>
                    <a:pt x="57" y="180"/>
                    <a:pt x="58" y="182"/>
                    <a:pt x="60" y="183"/>
                  </a:cubicBezTo>
                  <a:cubicBezTo>
                    <a:pt x="61" y="184"/>
                    <a:pt x="62" y="184"/>
                    <a:pt x="64" y="185"/>
                  </a:cubicBezTo>
                  <a:cubicBezTo>
                    <a:pt x="66" y="186"/>
                    <a:pt x="69" y="184"/>
                    <a:pt x="69" y="182"/>
                  </a:cubicBezTo>
                  <a:cubicBezTo>
                    <a:pt x="70" y="180"/>
                    <a:pt x="70" y="180"/>
                    <a:pt x="70" y="180"/>
                  </a:cubicBezTo>
                  <a:cubicBezTo>
                    <a:pt x="70" y="176"/>
                    <a:pt x="73" y="174"/>
                    <a:pt x="77" y="174"/>
                  </a:cubicBezTo>
                  <a:cubicBezTo>
                    <a:pt x="81" y="174"/>
                    <a:pt x="84" y="179"/>
                    <a:pt x="83" y="183"/>
                  </a:cubicBezTo>
                  <a:cubicBezTo>
                    <a:pt x="82" y="184"/>
                    <a:pt x="82" y="184"/>
                    <a:pt x="82" y="184"/>
                  </a:cubicBezTo>
                  <a:cubicBezTo>
                    <a:pt x="82" y="187"/>
                    <a:pt x="84" y="189"/>
                    <a:pt x="86" y="190"/>
                  </a:cubicBezTo>
                  <a:cubicBezTo>
                    <a:pt x="87" y="190"/>
                    <a:pt x="89" y="190"/>
                    <a:pt x="90" y="190"/>
                  </a:cubicBezTo>
                  <a:cubicBezTo>
                    <a:pt x="93" y="190"/>
                    <a:pt x="95" y="188"/>
                    <a:pt x="94" y="185"/>
                  </a:cubicBezTo>
                  <a:cubicBezTo>
                    <a:pt x="94" y="183"/>
                    <a:pt x="94" y="183"/>
                    <a:pt x="94" y="183"/>
                  </a:cubicBezTo>
                  <a:cubicBezTo>
                    <a:pt x="94" y="179"/>
                    <a:pt x="97" y="176"/>
                    <a:pt x="101" y="176"/>
                  </a:cubicBezTo>
                  <a:cubicBezTo>
                    <a:pt x="104" y="174"/>
                    <a:pt x="108" y="176"/>
                    <a:pt x="108" y="180"/>
                  </a:cubicBezTo>
                  <a:cubicBezTo>
                    <a:pt x="108" y="184"/>
                    <a:pt x="108" y="184"/>
                    <a:pt x="108" y="184"/>
                  </a:cubicBezTo>
                  <a:cubicBezTo>
                    <a:pt x="108" y="187"/>
                    <a:pt x="111" y="189"/>
                    <a:pt x="113" y="188"/>
                  </a:cubicBezTo>
                  <a:cubicBezTo>
                    <a:pt x="114" y="188"/>
                    <a:pt x="116" y="188"/>
                    <a:pt x="117" y="187"/>
                  </a:cubicBezTo>
                  <a:cubicBezTo>
                    <a:pt x="119" y="187"/>
                    <a:pt x="121" y="184"/>
                    <a:pt x="120" y="182"/>
                  </a:cubicBezTo>
                  <a:cubicBezTo>
                    <a:pt x="119" y="180"/>
                    <a:pt x="119" y="180"/>
                    <a:pt x="119" y="180"/>
                  </a:cubicBezTo>
                  <a:cubicBezTo>
                    <a:pt x="118" y="176"/>
                    <a:pt x="120" y="171"/>
                    <a:pt x="124" y="171"/>
                  </a:cubicBezTo>
                  <a:cubicBezTo>
                    <a:pt x="128" y="170"/>
                    <a:pt x="131" y="172"/>
                    <a:pt x="132" y="175"/>
                  </a:cubicBezTo>
                  <a:cubicBezTo>
                    <a:pt x="133" y="177"/>
                    <a:pt x="133" y="177"/>
                    <a:pt x="133" y="177"/>
                  </a:cubicBezTo>
                  <a:cubicBezTo>
                    <a:pt x="133" y="179"/>
                    <a:pt x="136" y="180"/>
                    <a:pt x="139" y="179"/>
                  </a:cubicBezTo>
                  <a:cubicBezTo>
                    <a:pt x="139" y="179"/>
                    <a:pt x="139" y="179"/>
                    <a:pt x="139" y="179"/>
                  </a:cubicBezTo>
                  <a:cubicBezTo>
                    <a:pt x="140" y="178"/>
                    <a:pt x="141" y="178"/>
                    <a:pt x="142" y="177"/>
                  </a:cubicBezTo>
                  <a:cubicBezTo>
                    <a:pt x="144" y="176"/>
                    <a:pt x="145" y="173"/>
                    <a:pt x="143" y="171"/>
                  </a:cubicBezTo>
                  <a:moveTo>
                    <a:pt x="78" y="74"/>
                  </a:moveTo>
                  <a:cubicBezTo>
                    <a:pt x="76" y="71"/>
                    <a:pt x="77" y="68"/>
                    <a:pt x="80" y="66"/>
                  </a:cubicBezTo>
                  <a:cubicBezTo>
                    <a:pt x="83" y="65"/>
                    <a:pt x="87" y="66"/>
                    <a:pt x="88" y="69"/>
                  </a:cubicBezTo>
                  <a:cubicBezTo>
                    <a:pt x="89" y="72"/>
                    <a:pt x="88" y="75"/>
                    <a:pt x="86" y="77"/>
                  </a:cubicBezTo>
                  <a:cubicBezTo>
                    <a:pt x="83" y="78"/>
                    <a:pt x="79" y="77"/>
                    <a:pt x="78" y="74"/>
                  </a:cubicBezTo>
                  <a:moveTo>
                    <a:pt x="123" y="80"/>
                  </a:moveTo>
                  <a:cubicBezTo>
                    <a:pt x="125" y="83"/>
                    <a:pt x="124" y="86"/>
                    <a:pt x="121" y="88"/>
                  </a:cubicBezTo>
                  <a:cubicBezTo>
                    <a:pt x="118" y="89"/>
                    <a:pt x="115" y="88"/>
                    <a:pt x="113" y="85"/>
                  </a:cubicBezTo>
                  <a:cubicBezTo>
                    <a:pt x="112" y="83"/>
                    <a:pt x="113" y="79"/>
                    <a:pt x="116" y="78"/>
                  </a:cubicBezTo>
                  <a:cubicBezTo>
                    <a:pt x="118" y="76"/>
                    <a:pt x="122" y="77"/>
                    <a:pt x="123" y="80"/>
                  </a:cubicBezTo>
                  <a:moveTo>
                    <a:pt x="66" y="109"/>
                  </a:moveTo>
                  <a:cubicBezTo>
                    <a:pt x="65" y="107"/>
                    <a:pt x="66" y="103"/>
                    <a:pt x="69" y="102"/>
                  </a:cubicBezTo>
                  <a:cubicBezTo>
                    <a:pt x="72" y="100"/>
                    <a:pt x="75" y="101"/>
                    <a:pt x="77" y="104"/>
                  </a:cubicBezTo>
                  <a:cubicBezTo>
                    <a:pt x="78" y="107"/>
                    <a:pt x="77" y="110"/>
                    <a:pt x="74" y="112"/>
                  </a:cubicBezTo>
                  <a:cubicBezTo>
                    <a:pt x="71" y="113"/>
                    <a:pt x="68" y="112"/>
                    <a:pt x="66" y="109"/>
                  </a:cubicBezTo>
                  <a:moveTo>
                    <a:pt x="81" y="102"/>
                  </a:moveTo>
                  <a:cubicBezTo>
                    <a:pt x="77" y="95"/>
                    <a:pt x="80" y="86"/>
                    <a:pt x="88" y="82"/>
                  </a:cubicBezTo>
                  <a:cubicBezTo>
                    <a:pt x="95" y="78"/>
                    <a:pt x="104" y="81"/>
                    <a:pt x="108" y="88"/>
                  </a:cubicBezTo>
                  <a:cubicBezTo>
                    <a:pt x="112" y="96"/>
                    <a:pt x="109" y="105"/>
                    <a:pt x="101" y="108"/>
                  </a:cubicBezTo>
                  <a:cubicBezTo>
                    <a:pt x="94" y="112"/>
                    <a:pt x="85" y="110"/>
                    <a:pt x="81" y="102"/>
                  </a:cubicBezTo>
                  <a:moveTo>
                    <a:pt x="102" y="121"/>
                  </a:moveTo>
                  <a:cubicBezTo>
                    <a:pt x="100" y="118"/>
                    <a:pt x="101" y="115"/>
                    <a:pt x="104" y="113"/>
                  </a:cubicBezTo>
                  <a:cubicBezTo>
                    <a:pt x="107" y="112"/>
                    <a:pt x="111" y="113"/>
                    <a:pt x="112" y="115"/>
                  </a:cubicBezTo>
                  <a:cubicBezTo>
                    <a:pt x="113" y="118"/>
                    <a:pt x="112" y="122"/>
                    <a:pt x="110" y="123"/>
                  </a:cubicBezTo>
                  <a:cubicBezTo>
                    <a:pt x="107" y="125"/>
                    <a:pt x="103" y="124"/>
                    <a:pt x="102" y="121"/>
                  </a:cubicBezTo>
                </a:path>
              </a:pathLst>
            </a:custGeom>
            <a:solidFill>
              <a:schemeClr val="tx2">
                <a:lumMod val="20000"/>
                <a:lumOff val="8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7" name="Freeform 7"/>
            <p:cNvSpPr>
              <a:spLocks noEditPoints="1"/>
            </p:cNvSpPr>
            <p:nvPr>
              <p:custDataLst>
                <p:tags r:id="rId3"/>
              </p:custDataLst>
            </p:nvPr>
          </p:nvSpPr>
          <p:spPr bwMode="auto">
            <a:xfrm>
              <a:off x="7744012" y="3565900"/>
              <a:ext cx="307933" cy="303860"/>
            </a:xfrm>
            <a:custGeom>
              <a:avLst/>
              <a:gdLst>
                <a:gd name="T0" fmla="*/ 61 w 160"/>
                <a:gd name="T1" fmla="*/ 100 h 158"/>
                <a:gd name="T2" fmla="*/ 79 w 160"/>
                <a:gd name="T3" fmla="*/ 51 h 158"/>
                <a:gd name="T4" fmla="*/ 101 w 160"/>
                <a:gd name="T5" fmla="*/ 98 h 158"/>
                <a:gd name="T6" fmla="*/ 82 w 160"/>
                <a:gd name="T7" fmla="*/ 0 h 158"/>
                <a:gd name="T8" fmla="*/ 67 w 160"/>
                <a:gd name="T9" fmla="*/ 0 h 158"/>
                <a:gd name="T10" fmla="*/ 56 w 160"/>
                <a:gd name="T11" fmla="*/ 19 h 158"/>
                <a:gd name="T12" fmla="*/ 49 w 160"/>
                <a:gd name="T13" fmla="*/ 25 h 158"/>
                <a:gd name="T14" fmla="*/ 38 w 160"/>
                <a:gd name="T15" fmla="*/ 21 h 158"/>
                <a:gd name="T16" fmla="*/ 28 w 160"/>
                <a:gd name="T17" fmla="*/ 18 h 158"/>
                <a:gd name="T18" fmla="*/ 15 w 160"/>
                <a:gd name="T19" fmla="*/ 31 h 158"/>
                <a:gd name="T20" fmla="*/ 22 w 160"/>
                <a:gd name="T21" fmla="*/ 54 h 158"/>
                <a:gd name="T22" fmla="*/ 18 w 160"/>
                <a:gd name="T23" fmla="*/ 63 h 158"/>
                <a:gd name="T24" fmla="*/ 0 w 160"/>
                <a:gd name="T25" fmla="*/ 76 h 158"/>
                <a:gd name="T26" fmla="*/ 5 w 160"/>
                <a:gd name="T27" fmla="*/ 96 h 158"/>
                <a:gd name="T28" fmla="*/ 24 w 160"/>
                <a:gd name="T29" fmla="*/ 103 h 158"/>
                <a:gd name="T30" fmla="*/ 20 w 160"/>
                <a:gd name="T31" fmla="*/ 127 h 158"/>
                <a:gd name="T32" fmla="*/ 33 w 160"/>
                <a:gd name="T33" fmla="*/ 143 h 158"/>
                <a:gd name="T34" fmla="*/ 40 w 160"/>
                <a:gd name="T35" fmla="*/ 144 h 158"/>
                <a:gd name="T36" fmla="*/ 58 w 160"/>
                <a:gd name="T37" fmla="*/ 136 h 158"/>
                <a:gd name="T38" fmla="*/ 64 w 160"/>
                <a:gd name="T39" fmla="*/ 139 h 158"/>
                <a:gd name="T40" fmla="*/ 74 w 160"/>
                <a:gd name="T41" fmla="*/ 157 h 158"/>
                <a:gd name="T42" fmla="*/ 78 w 160"/>
                <a:gd name="T43" fmla="*/ 158 h 158"/>
                <a:gd name="T44" fmla="*/ 98 w 160"/>
                <a:gd name="T45" fmla="*/ 154 h 158"/>
                <a:gd name="T46" fmla="*/ 108 w 160"/>
                <a:gd name="T47" fmla="*/ 133 h 158"/>
                <a:gd name="T48" fmla="*/ 111 w 160"/>
                <a:gd name="T49" fmla="*/ 133 h 158"/>
                <a:gd name="T50" fmla="*/ 130 w 160"/>
                <a:gd name="T51" fmla="*/ 139 h 158"/>
                <a:gd name="T52" fmla="*/ 135 w 160"/>
                <a:gd name="T53" fmla="*/ 138 h 158"/>
                <a:gd name="T54" fmla="*/ 146 w 160"/>
                <a:gd name="T55" fmla="*/ 120 h 158"/>
                <a:gd name="T56" fmla="*/ 138 w 160"/>
                <a:gd name="T57" fmla="*/ 99 h 158"/>
                <a:gd name="T58" fmla="*/ 157 w 160"/>
                <a:gd name="T59" fmla="*/ 88 h 158"/>
                <a:gd name="T60" fmla="*/ 158 w 160"/>
                <a:gd name="T61" fmla="*/ 67 h 158"/>
                <a:gd name="T62" fmla="*/ 138 w 160"/>
                <a:gd name="T63" fmla="*/ 56 h 158"/>
                <a:gd name="T64" fmla="*/ 134 w 160"/>
                <a:gd name="T65" fmla="*/ 46 h 158"/>
                <a:gd name="T66" fmla="*/ 139 w 160"/>
                <a:gd name="T67" fmla="*/ 31 h 158"/>
                <a:gd name="T68" fmla="*/ 127 w 160"/>
                <a:gd name="T69" fmla="*/ 15 h 158"/>
                <a:gd name="T70" fmla="*/ 119 w 160"/>
                <a:gd name="T71" fmla="*/ 14 h 158"/>
                <a:gd name="T72" fmla="*/ 101 w 160"/>
                <a:gd name="T73" fmla="*/ 22 h 158"/>
                <a:gd name="T74" fmla="*/ 95 w 160"/>
                <a:gd name="T75" fmla="*/ 19 h 158"/>
                <a:gd name="T76" fmla="*/ 82 w 160"/>
                <a:gd name="T7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0" h="158">
                  <a:moveTo>
                    <a:pt x="80" y="107"/>
                  </a:moveTo>
                  <a:cubicBezTo>
                    <a:pt x="73" y="107"/>
                    <a:pt x="67" y="105"/>
                    <a:pt x="61" y="100"/>
                  </a:cubicBezTo>
                  <a:cubicBezTo>
                    <a:pt x="49" y="89"/>
                    <a:pt x="48" y="71"/>
                    <a:pt x="58" y="60"/>
                  </a:cubicBezTo>
                  <a:cubicBezTo>
                    <a:pt x="64" y="54"/>
                    <a:pt x="71" y="51"/>
                    <a:pt x="79" y="51"/>
                  </a:cubicBezTo>
                  <a:cubicBezTo>
                    <a:pt x="86" y="51"/>
                    <a:pt x="93" y="53"/>
                    <a:pt x="98" y="58"/>
                  </a:cubicBezTo>
                  <a:cubicBezTo>
                    <a:pt x="110" y="68"/>
                    <a:pt x="111" y="87"/>
                    <a:pt x="101" y="98"/>
                  </a:cubicBezTo>
                  <a:cubicBezTo>
                    <a:pt x="96" y="104"/>
                    <a:pt x="88" y="107"/>
                    <a:pt x="80" y="107"/>
                  </a:cubicBezTo>
                  <a:moveTo>
                    <a:pt x="82" y="0"/>
                  </a:moveTo>
                  <a:cubicBezTo>
                    <a:pt x="81" y="0"/>
                    <a:pt x="81" y="0"/>
                    <a:pt x="81" y="0"/>
                  </a:cubicBezTo>
                  <a:cubicBezTo>
                    <a:pt x="76" y="0"/>
                    <a:pt x="72" y="0"/>
                    <a:pt x="67" y="0"/>
                  </a:cubicBezTo>
                  <a:cubicBezTo>
                    <a:pt x="64" y="0"/>
                    <a:pt x="62" y="2"/>
                    <a:pt x="61" y="4"/>
                  </a:cubicBezTo>
                  <a:cubicBezTo>
                    <a:pt x="60" y="9"/>
                    <a:pt x="58" y="14"/>
                    <a:pt x="56" y="19"/>
                  </a:cubicBezTo>
                  <a:cubicBezTo>
                    <a:pt x="56" y="22"/>
                    <a:pt x="54" y="23"/>
                    <a:pt x="51" y="24"/>
                  </a:cubicBezTo>
                  <a:cubicBezTo>
                    <a:pt x="51" y="25"/>
                    <a:pt x="50" y="25"/>
                    <a:pt x="49" y="25"/>
                  </a:cubicBezTo>
                  <a:cubicBezTo>
                    <a:pt x="49" y="25"/>
                    <a:pt x="49" y="25"/>
                    <a:pt x="48" y="25"/>
                  </a:cubicBezTo>
                  <a:cubicBezTo>
                    <a:pt x="45" y="23"/>
                    <a:pt x="41" y="22"/>
                    <a:pt x="38" y="21"/>
                  </a:cubicBezTo>
                  <a:cubicBezTo>
                    <a:pt x="35" y="20"/>
                    <a:pt x="32" y="19"/>
                    <a:pt x="30" y="19"/>
                  </a:cubicBezTo>
                  <a:cubicBezTo>
                    <a:pt x="29" y="18"/>
                    <a:pt x="29" y="18"/>
                    <a:pt x="28" y="18"/>
                  </a:cubicBezTo>
                  <a:cubicBezTo>
                    <a:pt x="27" y="18"/>
                    <a:pt x="26" y="19"/>
                    <a:pt x="25" y="20"/>
                  </a:cubicBezTo>
                  <a:cubicBezTo>
                    <a:pt x="22" y="24"/>
                    <a:pt x="19" y="28"/>
                    <a:pt x="15" y="31"/>
                  </a:cubicBezTo>
                  <a:cubicBezTo>
                    <a:pt x="13" y="33"/>
                    <a:pt x="13" y="36"/>
                    <a:pt x="14" y="39"/>
                  </a:cubicBezTo>
                  <a:cubicBezTo>
                    <a:pt x="17" y="44"/>
                    <a:pt x="19" y="49"/>
                    <a:pt x="22" y="54"/>
                  </a:cubicBezTo>
                  <a:cubicBezTo>
                    <a:pt x="22" y="55"/>
                    <a:pt x="23" y="56"/>
                    <a:pt x="23" y="56"/>
                  </a:cubicBezTo>
                  <a:cubicBezTo>
                    <a:pt x="22" y="58"/>
                    <a:pt x="21" y="61"/>
                    <a:pt x="18" y="63"/>
                  </a:cubicBezTo>
                  <a:cubicBezTo>
                    <a:pt x="13" y="65"/>
                    <a:pt x="8" y="68"/>
                    <a:pt x="3" y="70"/>
                  </a:cubicBezTo>
                  <a:cubicBezTo>
                    <a:pt x="1" y="71"/>
                    <a:pt x="0" y="73"/>
                    <a:pt x="0" y="76"/>
                  </a:cubicBezTo>
                  <a:cubicBezTo>
                    <a:pt x="1" y="81"/>
                    <a:pt x="1" y="86"/>
                    <a:pt x="1" y="90"/>
                  </a:cubicBezTo>
                  <a:cubicBezTo>
                    <a:pt x="1" y="93"/>
                    <a:pt x="2" y="95"/>
                    <a:pt x="5" y="96"/>
                  </a:cubicBezTo>
                  <a:cubicBezTo>
                    <a:pt x="11" y="98"/>
                    <a:pt x="16" y="100"/>
                    <a:pt x="22" y="102"/>
                  </a:cubicBezTo>
                  <a:cubicBezTo>
                    <a:pt x="23" y="102"/>
                    <a:pt x="23" y="102"/>
                    <a:pt x="24" y="103"/>
                  </a:cubicBezTo>
                  <a:cubicBezTo>
                    <a:pt x="25" y="105"/>
                    <a:pt x="27" y="108"/>
                    <a:pt x="25" y="111"/>
                  </a:cubicBezTo>
                  <a:cubicBezTo>
                    <a:pt x="23" y="116"/>
                    <a:pt x="22" y="122"/>
                    <a:pt x="20" y="127"/>
                  </a:cubicBezTo>
                  <a:cubicBezTo>
                    <a:pt x="20" y="129"/>
                    <a:pt x="20" y="131"/>
                    <a:pt x="22" y="133"/>
                  </a:cubicBezTo>
                  <a:cubicBezTo>
                    <a:pt x="26" y="136"/>
                    <a:pt x="30" y="139"/>
                    <a:pt x="33" y="143"/>
                  </a:cubicBezTo>
                  <a:cubicBezTo>
                    <a:pt x="35" y="144"/>
                    <a:pt x="36" y="145"/>
                    <a:pt x="37" y="145"/>
                  </a:cubicBezTo>
                  <a:cubicBezTo>
                    <a:pt x="38" y="145"/>
                    <a:pt x="39" y="144"/>
                    <a:pt x="40" y="144"/>
                  </a:cubicBezTo>
                  <a:cubicBezTo>
                    <a:pt x="45" y="142"/>
                    <a:pt x="49" y="140"/>
                    <a:pt x="53" y="137"/>
                  </a:cubicBezTo>
                  <a:cubicBezTo>
                    <a:pt x="55" y="137"/>
                    <a:pt x="57" y="136"/>
                    <a:pt x="58" y="136"/>
                  </a:cubicBezTo>
                  <a:cubicBezTo>
                    <a:pt x="59" y="136"/>
                    <a:pt x="61" y="136"/>
                    <a:pt x="62" y="137"/>
                  </a:cubicBezTo>
                  <a:cubicBezTo>
                    <a:pt x="63" y="137"/>
                    <a:pt x="64" y="138"/>
                    <a:pt x="64" y="139"/>
                  </a:cubicBezTo>
                  <a:cubicBezTo>
                    <a:pt x="66" y="144"/>
                    <a:pt x="69" y="148"/>
                    <a:pt x="71" y="153"/>
                  </a:cubicBezTo>
                  <a:cubicBezTo>
                    <a:pt x="72" y="154"/>
                    <a:pt x="73" y="156"/>
                    <a:pt x="74" y="157"/>
                  </a:cubicBezTo>
                  <a:cubicBezTo>
                    <a:pt x="75" y="158"/>
                    <a:pt x="77" y="158"/>
                    <a:pt x="78" y="158"/>
                  </a:cubicBezTo>
                  <a:cubicBezTo>
                    <a:pt x="78" y="158"/>
                    <a:pt x="78" y="158"/>
                    <a:pt x="78" y="158"/>
                  </a:cubicBezTo>
                  <a:cubicBezTo>
                    <a:pt x="83" y="158"/>
                    <a:pt x="88" y="158"/>
                    <a:pt x="93" y="158"/>
                  </a:cubicBezTo>
                  <a:cubicBezTo>
                    <a:pt x="96" y="158"/>
                    <a:pt x="97" y="156"/>
                    <a:pt x="98" y="154"/>
                  </a:cubicBezTo>
                  <a:cubicBezTo>
                    <a:pt x="100" y="149"/>
                    <a:pt x="102" y="144"/>
                    <a:pt x="103" y="139"/>
                  </a:cubicBezTo>
                  <a:cubicBezTo>
                    <a:pt x="104" y="136"/>
                    <a:pt x="105" y="134"/>
                    <a:pt x="108" y="133"/>
                  </a:cubicBezTo>
                  <a:cubicBezTo>
                    <a:pt x="109" y="133"/>
                    <a:pt x="110" y="133"/>
                    <a:pt x="110" y="133"/>
                  </a:cubicBezTo>
                  <a:cubicBezTo>
                    <a:pt x="111" y="133"/>
                    <a:pt x="111" y="133"/>
                    <a:pt x="111" y="133"/>
                  </a:cubicBezTo>
                  <a:cubicBezTo>
                    <a:pt x="115" y="135"/>
                    <a:pt x="118" y="136"/>
                    <a:pt x="122" y="137"/>
                  </a:cubicBezTo>
                  <a:cubicBezTo>
                    <a:pt x="125" y="138"/>
                    <a:pt x="127" y="139"/>
                    <a:pt x="130" y="139"/>
                  </a:cubicBezTo>
                  <a:cubicBezTo>
                    <a:pt x="131" y="139"/>
                    <a:pt x="131" y="140"/>
                    <a:pt x="131" y="140"/>
                  </a:cubicBezTo>
                  <a:cubicBezTo>
                    <a:pt x="133" y="140"/>
                    <a:pt x="134" y="139"/>
                    <a:pt x="135" y="138"/>
                  </a:cubicBezTo>
                  <a:cubicBezTo>
                    <a:pt x="138" y="134"/>
                    <a:pt x="141" y="130"/>
                    <a:pt x="144" y="127"/>
                  </a:cubicBezTo>
                  <a:cubicBezTo>
                    <a:pt x="147" y="125"/>
                    <a:pt x="147" y="122"/>
                    <a:pt x="146" y="120"/>
                  </a:cubicBezTo>
                  <a:cubicBezTo>
                    <a:pt x="143" y="115"/>
                    <a:pt x="141" y="110"/>
                    <a:pt x="138" y="105"/>
                  </a:cubicBezTo>
                  <a:cubicBezTo>
                    <a:pt x="137" y="103"/>
                    <a:pt x="137" y="101"/>
                    <a:pt x="138" y="99"/>
                  </a:cubicBezTo>
                  <a:cubicBezTo>
                    <a:pt x="138" y="97"/>
                    <a:pt x="139" y="96"/>
                    <a:pt x="141" y="95"/>
                  </a:cubicBezTo>
                  <a:cubicBezTo>
                    <a:pt x="146" y="93"/>
                    <a:pt x="151" y="90"/>
                    <a:pt x="157" y="88"/>
                  </a:cubicBezTo>
                  <a:cubicBezTo>
                    <a:pt x="159" y="86"/>
                    <a:pt x="160" y="85"/>
                    <a:pt x="159" y="82"/>
                  </a:cubicBezTo>
                  <a:cubicBezTo>
                    <a:pt x="159" y="77"/>
                    <a:pt x="159" y="72"/>
                    <a:pt x="158" y="67"/>
                  </a:cubicBezTo>
                  <a:cubicBezTo>
                    <a:pt x="158" y="65"/>
                    <a:pt x="157" y="63"/>
                    <a:pt x="155" y="62"/>
                  </a:cubicBezTo>
                  <a:cubicBezTo>
                    <a:pt x="149" y="60"/>
                    <a:pt x="144" y="58"/>
                    <a:pt x="138" y="56"/>
                  </a:cubicBezTo>
                  <a:cubicBezTo>
                    <a:pt x="136" y="56"/>
                    <a:pt x="136" y="55"/>
                    <a:pt x="135" y="54"/>
                  </a:cubicBezTo>
                  <a:cubicBezTo>
                    <a:pt x="133" y="51"/>
                    <a:pt x="133" y="49"/>
                    <a:pt x="134" y="46"/>
                  </a:cubicBezTo>
                  <a:cubicBezTo>
                    <a:pt x="135" y="45"/>
                    <a:pt x="135" y="44"/>
                    <a:pt x="136" y="43"/>
                  </a:cubicBezTo>
                  <a:cubicBezTo>
                    <a:pt x="137" y="39"/>
                    <a:pt x="138" y="35"/>
                    <a:pt x="139" y="31"/>
                  </a:cubicBezTo>
                  <a:cubicBezTo>
                    <a:pt x="140" y="29"/>
                    <a:pt x="139" y="27"/>
                    <a:pt x="137" y="25"/>
                  </a:cubicBezTo>
                  <a:cubicBezTo>
                    <a:pt x="133" y="22"/>
                    <a:pt x="130" y="19"/>
                    <a:pt x="127" y="15"/>
                  </a:cubicBezTo>
                  <a:cubicBezTo>
                    <a:pt x="125" y="14"/>
                    <a:pt x="124" y="13"/>
                    <a:pt x="122" y="13"/>
                  </a:cubicBezTo>
                  <a:cubicBezTo>
                    <a:pt x="121" y="13"/>
                    <a:pt x="120" y="14"/>
                    <a:pt x="119" y="14"/>
                  </a:cubicBezTo>
                  <a:cubicBezTo>
                    <a:pt x="115" y="16"/>
                    <a:pt x="110" y="18"/>
                    <a:pt x="106" y="21"/>
                  </a:cubicBezTo>
                  <a:cubicBezTo>
                    <a:pt x="104" y="21"/>
                    <a:pt x="103" y="22"/>
                    <a:pt x="101" y="22"/>
                  </a:cubicBezTo>
                  <a:cubicBezTo>
                    <a:pt x="100" y="22"/>
                    <a:pt x="99" y="22"/>
                    <a:pt x="98" y="21"/>
                  </a:cubicBezTo>
                  <a:cubicBezTo>
                    <a:pt x="97" y="21"/>
                    <a:pt x="96" y="20"/>
                    <a:pt x="95" y="19"/>
                  </a:cubicBezTo>
                  <a:cubicBezTo>
                    <a:pt x="93" y="13"/>
                    <a:pt x="90" y="8"/>
                    <a:pt x="87" y="3"/>
                  </a:cubicBezTo>
                  <a:cubicBezTo>
                    <a:pt x="86" y="0"/>
                    <a:pt x="84" y="0"/>
                    <a:pt x="82"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8" name="Freeform 8"/>
            <p:cNvSpPr>
              <a:spLocks noEditPoints="1"/>
            </p:cNvSpPr>
            <p:nvPr>
              <p:custDataLst>
                <p:tags r:id="rId4"/>
              </p:custDataLst>
            </p:nvPr>
          </p:nvSpPr>
          <p:spPr bwMode="auto">
            <a:xfrm>
              <a:off x="8064166" y="3681579"/>
              <a:ext cx="140117" cy="140117"/>
            </a:xfrm>
            <a:custGeom>
              <a:avLst/>
              <a:gdLst>
                <a:gd name="T0" fmla="*/ 28 w 73"/>
                <a:gd name="T1" fmla="*/ 46 h 73"/>
                <a:gd name="T2" fmla="*/ 37 w 73"/>
                <a:gd name="T3" fmla="*/ 24 h 73"/>
                <a:gd name="T4" fmla="*/ 47 w 73"/>
                <a:gd name="T5" fmla="*/ 45 h 73"/>
                <a:gd name="T6" fmla="*/ 38 w 73"/>
                <a:gd name="T7" fmla="*/ 0 h 73"/>
                <a:gd name="T8" fmla="*/ 31 w 73"/>
                <a:gd name="T9" fmla="*/ 1 h 73"/>
                <a:gd name="T10" fmla="*/ 26 w 73"/>
                <a:gd name="T11" fmla="*/ 9 h 73"/>
                <a:gd name="T12" fmla="*/ 23 w 73"/>
                <a:gd name="T13" fmla="*/ 12 h 73"/>
                <a:gd name="T14" fmla="*/ 18 w 73"/>
                <a:gd name="T15" fmla="*/ 10 h 73"/>
                <a:gd name="T16" fmla="*/ 13 w 73"/>
                <a:gd name="T17" fmla="*/ 9 h 73"/>
                <a:gd name="T18" fmla="*/ 7 w 73"/>
                <a:gd name="T19" fmla="*/ 15 h 73"/>
                <a:gd name="T20" fmla="*/ 10 w 73"/>
                <a:gd name="T21" fmla="*/ 25 h 73"/>
                <a:gd name="T22" fmla="*/ 9 w 73"/>
                <a:gd name="T23" fmla="*/ 29 h 73"/>
                <a:gd name="T24" fmla="*/ 1 w 73"/>
                <a:gd name="T25" fmla="*/ 35 h 73"/>
                <a:gd name="T26" fmla="*/ 3 w 73"/>
                <a:gd name="T27" fmla="*/ 44 h 73"/>
                <a:gd name="T28" fmla="*/ 11 w 73"/>
                <a:gd name="T29" fmla="*/ 48 h 73"/>
                <a:gd name="T30" fmla="*/ 10 w 73"/>
                <a:gd name="T31" fmla="*/ 59 h 73"/>
                <a:gd name="T32" fmla="*/ 16 w 73"/>
                <a:gd name="T33" fmla="*/ 66 h 73"/>
                <a:gd name="T34" fmla="*/ 19 w 73"/>
                <a:gd name="T35" fmla="*/ 66 h 73"/>
                <a:gd name="T36" fmla="*/ 27 w 73"/>
                <a:gd name="T37" fmla="*/ 63 h 73"/>
                <a:gd name="T38" fmla="*/ 30 w 73"/>
                <a:gd name="T39" fmla="*/ 64 h 73"/>
                <a:gd name="T40" fmla="*/ 34 w 73"/>
                <a:gd name="T41" fmla="*/ 73 h 73"/>
                <a:gd name="T42" fmla="*/ 36 w 73"/>
                <a:gd name="T43" fmla="*/ 73 h 73"/>
                <a:gd name="T44" fmla="*/ 45 w 73"/>
                <a:gd name="T45" fmla="*/ 71 h 73"/>
                <a:gd name="T46" fmla="*/ 50 w 73"/>
                <a:gd name="T47" fmla="*/ 62 h 73"/>
                <a:gd name="T48" fmla="*/ 51 w 73"/>
                <a:gd name="T49" fmla="*/ 61 h 73"/>
                <a:gd name="T50" fmla="*/ 60 w 73"/>
                <a:gd name="T51" fmla="*/ 64 h 73"/>
                <a:gd name="T52" fmla="*/ 62 w 73"/>
                <a:gd name="T53" fmla="*/ 64 h 73"/>
                <a:gd name="T54" fmla="*/ 67 w 73"/>
                <a:gd name="T55" fmla="*/ 55 h 73"/>
                <a:gd name="T56" fmla="*/ 63 w 73"/>
                <a:gd name="T57" fmla="*/ 46 h 73"/>
                <a:gd name="T58" fmla="*/ 72 w 73"/>
                <a:gd name="T59" fmla="*/ 41 h 73"/>
                <a:gd name="T60" fmla="*/ 73 w 73"/>
                <a:gd name="T61" fmla="*/ 31 h 73"/>
                <a:gd name="T62" fmla="*/ 63 w 73"/>
                <a:gd name="T63" fmla="*/ 26 h 73"/>
                <a:gd name="T64" fmla="*/ 62 w 73"/>
                <a:gd name="T65" fmla="*/ 22 h 73"/>
                <a:gd name="T66" fmla="*/ 64 w 73"/>
                <a:gd name="T67" fmla="*/ 15 h 73"/>
                <a:gd name="T68" fmla="*/ 58 w 73"/>
                <a:gd name="T69" fmla="*/ 8 h 73"/>
                <a:gd name="T70" fmla="*/ 55 w 73"/>
                <a:gd name="T71" fmla="*/ 7 h 73"/>
                <a:gd name="T72" fmla="*/ 47 w 73"/>
                <a:gd name="T73" fmla="*/ 11 h 73"/>
                <a:gd name="T74" fmla="*/ 44 w 73"/>
                <a:gd name="T75" fmla="*/ 9 h 73"/>
                <a:gd name="T76" fmla="*/ 38 w 73"/>
                <a:gd name="T7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73">
                  <a:moveTo>
                    <a:pt x="37" y="50"/>
                  </a:moveTo>
                  <a:cubicBezTo>
                    <a:pt x="34" y="50"/>
                    <a:pt x="31" y="49"/>
                    <a:pt x="28" y="46"/>
                  </a:cubicBezTo>
                  <a:cubicBezTo>
                    <a:pt x="23" y="41"/>
                    <a:pt x="22" y="33"/>
                    <a:pt x="27" y="28"/>
                  </a:cubicBezTo>
                  <a:cubicBezTo>
                    <a:pt x="30" y="25"/>
                    <a:pt x="33" y="24"/>
                    <a:pt x="37" y="24"/>
                  </a:cubicBezTo>
                  <a:cubicBezTo>
                    <a:pt x="40" y="24"/>
                    <a:pt x="43" y="25"/>
                    <a:pt x="45" y="27"/>
                  </a:cubicBezTo>
                  <a:cubicBezTo>
                    <a:pt x="51" y="32"/>
                    <a:pt x="51" y="40"/>
                    <a:pt x="47" y="45"/>
                  </a:cubicBezTo>
                  <a:cubicBezTo>
                    <a:pt x="44" y="48"/>
                    <a:pt x="41" y="50"/>
                    <a:pt x="37" y="50"/>
                  </a:cubicBezTo>
                  <a:moveTo>
                    <a:pt x="38" y="0"/>
                  </a:moveTo>
                  <a:cubicBezTo>
                    <a:pt x="38" y="0"/>
                    <a:pt x="37" y="0"/>
                    <a:pt x="37" y="0"/>
                  </a:cubicBezTo>
                  <a:cubicBezTo>
                    <a:pt x="35" y="1"/>
                    <a:pt x="33" y="1"/>
                    <a:pt x="31" y="1"/>
                  </a:cubicBezTo>
                  <a:cubicBezTo>
                    <a:pt x="30" y="1"/>
                    <a:pt x="29" y="1"/>
                    <a:pt x="28" y="3"/>
                  </a:cubicBezTo>
                  <a:cubicBezTo>
                    <a:pt x="28" y="5"/>
                    <a:pt x="27" y="7"/>
                    <a:pt x="26" y="9"/>
                  </a:cubicBezTo>
                  <a:cubicBezTo>
                    <a:pt x="26" y="10"/>
                    <a:pt x="25" y="11"/>
                    <a:pt x="24" y="12"/>
                  </a:cubicBezTo>
                  <a:cubicBezTo>
                    <a:pt x="24" y="12"/>
                    <a:pt x="23" y="12"/>
                    <a:pt x="23" y="12"/>
                  </a:cubicBezTo>
                  <a:cubicBezTo>
                    <a:pt x="23" y="12"/>
                    <a:pt x="23" y="12"/>
                    <a:pt x="22" y="12"/>
                  </a:cubicBezTo>
                  <a:cubicBezTo>
                    <a:pt x="21" y="11"/>
                    <a:pt x="19" y="11"/>
                    <a:pt x="18" y="10"/>
                  </a:cubicBezTo>
                  <a:cubicBezTo>
                    <a:pt x="16" y="10"/>
                    <a:pt x="15" y="9"/>
                    <a:pt x="14" y="9"/>
                  </a:cubicBezTo>
                  <a:cubicBezTo>
                    <a:pt x="14" y="9"/>
                    <a:pt x="14" y="9"/>
                    <a:pt x="13" y="9"/>
                  </a:cubicBezTo>
                  <a:cubicBezTo>
                    <a:pt x="13" y="9"/>
                    <a:pt x="12" y="9"/>
                    <a:pt x="12" y="10"/>
                  </a:cubicBezTo>
                  <a:cubicBezTo>
                    <a:pt x="10" y="12"/>
                    <a:pt x="9" y="13"/>
                    <a:pt x="7" y="15"/>
                  </a:cubicBezTo>
                  <a:cubicBezTo>
                    <a:pt x="6" y="16"/>
                    <a:pt x="6" y="17"/>
                    <a:pt x="7" y="18"/>
                  </a:cubicBezTo>
                  <a:cubicBezTo>
                    <a:pt x="8" y="21"/>
                    <a:pt x="9" y="23"/>
                    <a:pt x="10" y="25"/>
                  </a:cubicBezTo>
                  <a:cubicBezTo>
                    <a:pt x="11" y="26"/>
                    <a:pt x="11" y="26"/>
                    <a:pt x="11" y="26"/>
                  </a:cubicBezTo>
                  <a:cubicBezTo>
                    <a:pt x="10" y="27"/>
                    <a:pt x="10" y="29"/>
                    <a:pt x="9" y="29"/>
                  </a:cubicBezTo>
                  <a:cubicBezTo>
                    <a:pt x="6" y="30"/>
                    <a:pt x="4" y="31"/>
                    <a:pt x="2" y="33"/>
                  </a:cubicBezTo>
                  <a:cubicBezTo>
                    <a:pt x="1" y="33"/>
                    <a:pt x="0" y="34"/>
                    <a:pt x="1" y="35"/>
                  </a:cubicBezTo>
                  <a:cubicBezTo>
                    <a:pt x="1" y="38"/>
                    <a:pt x="1" y="40"/>
                    <a:pt x="1" y="42"/>
                  </a:cubicBezTo>
                  <a:cubicBezTo>
                    <a:pt x="1" y="43"/>
                    <a:pt x="2" y="44"/>
                    <a:pt x="3" y="44"/>
                  </a:cubicBezTo>
                  <a:cubicBezTo>
                    <a:pt x="5" y="45"/>
                    <a:pt x="8" y="46"/>
                    <a:pt x="11" y="47"/>
                  </a:cubicBezTo>
                  <a:cubicBezTo>
                    <a:pt x="11" y="48"/>
                    <a:pt x="11" y="48"/>
                    <a:pt x="11" y="48"/>
                  </a:cubicBezTo>
                  <a:cubicBezTo>
                    <a:pt x="12" y="49"/>
                    <a:pt x="13" y="50"/>
                    <a:pt x="12" y="51"/>
                  </a:cubicBezTo>
                  <a:cubicBezTo>
                    <a:pt x="11" y="54"/>
                    <a:pt x="11" y="56"/>
                    <a:pt x="10" y="59"/>
                  </a:cubicBezTo>
                  <a:cubicBezTo>
                    <a:pt x="9" y="60"/>
                    <a:pt x="10" y="61"/>
                    <a:pt x="11" y="61"/>
                  </a:cubicBezTo>
                  <a:cubicBezTo>
                    <a:pt x="12" y="63"/>
                    <a:pt x="14" y="64"/>
                    <a:pt x="16" y="66"/>
                  </a:cubicBezTo>
                  <a:cubicBezTo>
                    <a:pt x="16" y="66"/>
                    <a:pt x="17" y="67"/>
                    <a:pt x="18" y="67"/>
                  </a:cubicBezTo>
                  <a:cubicBezTo>
                    <a:pt x="18" y="67"/>
                    <a:pt x="18" y="67"/>
                    <a:pt x="19" y="66"/>
                  </a:cubicBezTo>
                  <a:cubicBezTo>
                    <a:pt x="21" y="65"/>
                    <a:pt x="23" y="64"/>
                    <a:pt x="25" y="63"/>
                  </a:cubicBezTo>
                  <a:cubicBezTo>
                    <a:pt x="26" y="63"/>
                    <a:pt x="26" y="63"/>
                    <a:pt x="27" y="63"/>
                  </a:cubicBezTo>
                  <a:cubicBezTo>
                    <a:pt x="28" y="63"/>
                    <a:pt x="28" y="63"/>
                    <a:pt x="29" y="63"/>
                  </a:cubicBezTo>
                  <a:cubicBezTo>
                    <a:pt x="29" y="63"/>
                    <a:pt x="29" y="64"/>
                    <a:pt x="30" y="64"/>
                  </a:cubicBezTo>
                  <a:cubicBezTo>
                    <a:pt x="31" y="66"/>
                    <a:pt x="32" y="68"/>
                    <a:pt x="33" y="70"/>
                  </a:cubicBezTo>
                  <a:cubicBezTo>
                    <a:pt x="33" y="71"/>
                    <a:pt x="34" y="72"/>
                    <a:pt x="34" y="73"/>
                  </a:cubicBezTo>
                  <a:cubicBezTo>
                    <a:pt x="35" y="73"/>
                    <a:pt x="35" y="73"/>
                    <a:pt x="36" y="73"/>
                  </a:cubicBezTo>
                  <a:cubicBezTo>
                    <a:pt x="36" y="73"/>
                    <a:pt x="36" y="73"/>
                    <a:pt x="36" y="73"/>
                  </a:cubicBezTo>
                  <a:cubicBezTo>
                    <a:pt x="38" y="73"/>
                    <a:pt x="40" y="73"/>
                    <a:pt x="43" y="73"/>
                  </a:cubicBezTo>
                  <a:cubicBezTo>
                    <a:pt x="44" y="73"/>
                    <a:pt x="45" y="72"/>
                    <a:pt x="45" y="71"/>
                  </a:cubicBezTo>
                  <a:cubicBezTo>
                    <a:pt x="46" y="69"/>
                    <a:pt x="47" y="66"/>
                    <a:pt x="48" y="64"/>
                  </a:cubicBezTo>
                  <a:cubicBezTo>
                    <a:pt x="48" y="63"/>
                    <a:pt x="49" y="62"/>
                    <a:pt x="50" y="62"/>
                  </a:cubicBezTo>
                  <a:cubicBezTo>
                    <a:pt x="50" y="61"/>
                    <a:pt x="50" y="61"/>
                    <a:pt x="51" y="61"/>
                  </a:cubicBezTo>
                  <a:cubicBezTo>
                    <a:pt x="51" y="61"/>
                    <a:pt x="51" y="61"/>
                    <a:pt x="51" y="61"/>
                  </a:cubicBezTo>
                  <a:cubicBezTo>
                    <a:pt x="53" y="62"/>
                    <a:pt x="54" y="63"/>
                    <a:pt x="56" y="63"/>
                  </a:cubicBezTo>
                  <a:cubicBezTo>
                    <a:pt x="57" y="64"/>
                    <a:pt x="59" y="64"/>
                    <a:pt x="60" y="64"/>
                  </a:cubicBezTo>
                  <a:cubicBezTo>
                    <a:pt x="60" y="64"/>
                    <a:pt x="60" y="64"/>
                    <a:pt x="60" y="64"/>
                  </a:cubicBezTo>
                  <a:cubicBezTo>
                    <a:pt x="61" y="64"/>
                    <a:pt x="61" y="64"/>
                    <a:pt x="62" y="64"/>
                  </a:cubicBezTo>
                  <a:cubicBezTo>
                    <a:pt x="63" y="62"/>
                    <a:pt x="65" y="60"/>
                    <a:pt x="66" y="58"/>
                  </a:cubicBezTo>
                  <a:cubicBezTo>
                    <a:pt x="67" y="57"/>
                    <a:pt x="68" y="56"/>
                    <a:pt x="67" y="55"/>
                  </a:cubicBezTo>
                  <a:cubicBezTo>
                    <a:pt x="66" y="53"/>
                    <a:pt x="65" y="51"/>
                    <a:pt x="64" y="49"/>
                  </a:cubicBezTo>
                  <a:cubicBezTo>
                    <a:pt x="63" y="48"/>
                    <a:pt x="63" y="47"/>
                    <a:pt x="63" y="46"/>
                  </a:cubicBezTo>
                  <a:cubicBezTo>
                    <a:pt x="64" y="45"/>
                    <a:pt x="64" y="45"/>
                    <a:pt x="65" y="44"/>
                  </a:cubicBezTo>
                  <a:cubicBezTo>
                    <a:pt x="67" y="43"/>
                    <a:pt x="70" y="42"/>
                    <a:pt x="72" y="41"/>
                  </a:cubicBezTo>
                  <a:cubicBezTo>
                    <a:pt x="73" y="40"/>
                    <a:pt x="73" y="39"/>
                    <a:pt x="73" y="38"/>
                  </a:cubicBezTo>
                  <a:cubicBezTo>
                    <a:pt x="73" y="36"/>
                    <a:pt x="73" y="34"/>
                    <a:pt x="73" y="31"/>
                  </a:cubicBezTo>
                  <a:cubicBezTo>
                    <a:pt x="73" y="30"/>
                    <a:pt x="72" y="29"/>
                    <a:pt x="71" y="29"/>
                  </a:cubicBezTo>
                  <a:cubicBezTo>
                    <a:pt x="69" y="28"/>
                    <a:pt x="66" y="27"/>
                    <a:pt x="63" y="26"/>
                  </a:cubicBezTo>
                  <a:cubicBezTo>
                    <a:pt x="63" y="26"/>
                    <a:pt x="62" y="26"/>
                    <a:pt x="62" y="25"/>
                  </a:cubicBezTo>
                  <a:cubicBezTo>
                    <a:pt x="61" y="24"/>
                    <a:pt x="61" y="23"/>
                    <a:pt x="62" y="22"/>
                  </a:cubicBezTo>
                  <a:cubicBezTo>
                    <a:pt x="62" y="21"/>
                    <a:pt x="62" y="21"/>
                    <a:pt x="62" y="20"/>
                  </a:cubicBezTo>
                  <a:cubicBezTo>
                    <a:pt x="63" y="18"/>
                    <a:pt x="63" y="17"/>
                    <a:pt x="64" y="15"/>
                  </a:cubicBezTo>
                  <a:cubicBezTo>
                    <a:pt x="64" y="14"/>
                    <a:pt x="64" y="13"/>
                    <a:pt x="63" y="12"/>
                  </a:cubicBezTo>
                  <a:cubicBezTo>
                    <a:pt x="61" y="11"/>
                    <a:pt x="60" y="9"/>
                    <a:pt x="58" y="8"/>
                  </a:cubicBezTo>
                  <a:cubicBezTo>
                    <a:pt x="58" y="7"/>
                    <a:pt x="57" y="7"/>
                    <a:pt x="56" y="7"/>
                  </a:cubicBezTo>
                  <a:cubicBezTo>
                    <a:pt x="56" y="7"/>
                    <a:pt x="55" y="7"/>
                    <a:pt x="55" y="7"/>
                  </a:cubicBezTo>
                  <a:cubicBezTo>
                    <a:pt x="53" y="8"/>
                    <a:pt x="51" y="9"/>
                    <a:pt x="49" y="10"/>
                  </a:cubicBezTo>
                  <a:cubicBezTo>
                    <a:pt x="48" y="10"/>
                    <a:pt x="47" y="11"/>
                    <a:pt x="47" y="11"/>
                  </a:cubicBezTo>
                  <a:cubicBezTo>
                    <a:pt x="46" y="11"/>
                    <a:pt x="46" y="11"/>
                    <a:pt x="45" y="10"/>
                  </a:cubicBezTo>
                  <a:cubicBezTo>
                    <a:pt x="45" y="10"/>
                    <a:pt x="44" y="10"/>
                    <a:pt x="44" y="9"/>
                  </a:cubicBezTo>
                  <a:cubicBezTo>
                    <a:pt x="43" y="7"/>
                    <a:pt x="41" y="4"/>
                    <a:pt x="40" y="2"/>
                  </a:cubicBezTo>
                  <a:cubicBezTo>
                    <a:pt x="40" y="1"/>
                    <a:pt x="39" y="0"/>
                    <a:pt x="38"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9" name="Freeform 9"/>
            <p:cNvSpPr>
              <a:spLocks noEditPoints="1"/>
            </p:cNvSpPr>
            <p:nvPr>
              <p:custDataLst>
                <p:tags r:id="rId5"/>
              </p:custDataLst>
            </p:nvPr>
          </p:nvSpPr>
          <p:spPr bwMode="auto">
            <a:xfrm>
              <a:off x="4630464" y="5049356"/>
              <a:ext cx="310377" cy="303860"/>
            </a:xfrm>
            <a:custGeom>
              <a:avLst/>
              <a:gdLst>
                <a:gd name="T0" fmla="*/ 52 w 161"/>
                <a:gd name="T1" fmla="*/ 80 h 158"/>
                <a:gd name="T2" fmla="*/ 80 w 161"/>
                <a:gd name="T3" fmla="*/ 51 h 158"/>
                <a:gd name="T4" fmla="*/ 82 w 161"/>
                <a:gd name="T5" fmla="*/ 107 h 158"/>
                <a:gd name="T6" fmla="*/ 83 w 161"/>
                <a:gd name="T7" fmla="*/ 0 h 158"/>
                <a:gd name="T8" fmla="*/ 68 w 161"/>
                <a:gd name="T9" fmla="*/ 1 h 158"/>
                <a:gd name="T10" fmla="*/ 58 w 161"/>
                <a:gd name="T11" fmla="*/ 19 h 158"/>
                <a:gd name="T12" fmla="*/ 50 w 161"/>
                <a:gd name="T13" fmla="*/ 25 h 158"/>
                <a:gd name="T14" fmla="*/ 34 w 161"/>
                <a:gd name="T15" fmla="*/ 20 h 158"/>
                <a:gd name="T16" fmla="*/ 25 w 161"/>
                <a:gd name="T17" fmla="*/ 21 h 158"/>
                <a:gd name="T18" fmla="*/ 14 w 161"/>
                <a:gd name="T19" fmla="*/ 39 h 158"/>
                <a:gd name="T20" fmla="*/ 22 w 161"/>
                <a:gd name="T21" fmla="*/ 60 h 158"/>
                <a:gd name="T22" fmla="*/ 9 w 161"/>
                <a:gd name="T23" fmla="*/ 67 h 158"/>
                <a:gd name="T24" fmla="*/ 0 w 161"/>
                <a:gd name="T25" fmla="*/ 76 h 158"/>
                <a:gd name="T26" fmla="*/ 5 w 161"/>
                <a:gd name="T27" fmla="*/ 96 h 158"/>
                <a:gd name="T28" fmla="*/ 25 w 161"/>
                <a:gd name="T29" fmla="*/ 105 h 158"/>
                <a:gd name="T30" fmla="*/ 20 w 161"/>
                <a:gd name="T31" fmla="*/ 127 h 158"/>
                <a:gd name="T32" fmla="*/ 33 w 161"/>
                <a:gd name="T33" fmla="*/ 143 h 158"/>
                <a:gd name="T34" fmla="*/ 39 w 161"/>
                <a:gd name="T35" fmla="*/ 144 h 158"/>
                <a:gd name="T36" fmla="*/ 58 w 161"/>
                <a:gd name="T37" fmla="*/ 135 h 158"/>
                <a:gd name="T38" fmla="*/ 65 w 161"/>
                <a:gd name="T39" fmla="*/ 141 h 158"/>
                <a:gd name="T40" fmla="*/ 72 w 161"/>
                <a:gd name="T41" fmla="*/ 154 h 158"/>
                <a:gd name="T42" fmla="*/ 78 w 161"/>
                <a:gd name="T43" fmla="*/ 157 h 158"/>
                <a:gd name="T44" fmla="*/ 98 w 161"/>
                <a:gd name="T45" fmla="*/ 153 h 158"/>
                <a:gd name="T46" fmla="*/ 108 w 161"/>
                <a:gd name="T47" fmla="*/ 132 h 158"/>
                <a:gd name="T48" fmla="*/ 112 w 161"/>
                <a:gd name="T49" fmla="*/ 132 h 158"/>
                <a:gd name="T50" fmla="*/ 131 w 161"/>
                <a:gd name="T51" fmla="*/ 138 h 158"/>
                <a:gd name="T52" fmla="*/ 145 w 161"/>
                <a:gd name="T53" fmla="*/ 125 h 158"/>
                <a:gd name="T54" fmla="*/ 140 w 161"/>
                <a:gd name="T55" fmla="*/ 105 h 158"/>
                <a:gd name="T56" fmla="*/ 141 w 161"/>
                <a:gd name="T57" fmla="*/ 95 h 158"/>
                <a:gd name="T58" fmla="*/ 158 w 161"/>
                <a:gd name="T59" fmla="*/ 86 h 158"/>
                <a:gd name="T60" fmla="*/ 160 w 161"/>
                <a:gd name="T61" fmla="*/ 67 h 158"/>
                <a:gd name="T62" fmla="*/ 139 w 161"/>
                <a:gd name="T63" fmla="*/ 55 h 158"/>
                <a:gd name="T64" fmla="*/ 135 w 161"/>
                <a:gd name="T65" fmla="*/ 47 h 158"/>
                <a:gd name="T66" fmla="*/ 138 w 161"/>
                <a:gd name="T67" fmla="*/ 24 h 158"/>
                <a:gd name="T68" fmla="*/ 124 w 161"/>
                <a:gd name="T69" fmla="*/ 13 h 158"/>
                <a:gd name="T70" fmla="*/ 105 w 161"/>
                <a:gd name="T71" fmla="*/ 22 h 158"/>
                <a:gd name="T72" fmla="*/ 103 w 161"/>
                <a:gd name="T73" fmla="*/ 22 h 158"/>
                <a:gd name="T74" fmla="*/ 88 w 161"/>
                <a:gd name="T75" fmla="*/ 3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1" h="158">
                  <a:moveTo>
                    <a:pt x="80" y="107"/>
                  </a:moveTo>
                  <a:cubicBezTo>
                    <a:pt x="65" y="107"/>
                    <a:pt x="53" y="95"/>
                    <a:pt x="52" y="80"/>
                  </a:cubicBezTo>
                  <a:cubicBezTo>
                    <a:pt x="51" y="65"/>
                    <a:pt x="63" y="52"/>
                    <a:pt x="79" y="51"/>
                  </a:cubicBezTo>
                  <a:cubicBezTo>
                    <a:pt x="79" y="51"/>
                    <a:pt x="80" y="51"/>
                    <a:pt x="80" y="51"/>
                  </a:cubicBezTo>
                  <a:cubicBezTo>
                    <a:pt x="95" y="51"/>
                    <a:pt x="108" y="62"/>
                    <a:pt x="109" y="77"/>
                  </a:cubicBezTo>
                  <a:cubicBezTo>
                    <a:pt x="110" y="92"/>
                    <a:pt x="98" y="106"/>
                    <a:pt x="82" y="107"/>
                  </a:cubicBezTo>
                  <a:cubicBezTo>
                    <a:pt x="81" y="107"/>
                    <a:pt x="81" y="107"/>
                    <a:pt x="80" y="107"/>
                  </a:cubicBezTo>
                  <a:moveTo>
                    <a:pt x="83" y="0"/>
                  </a:moveTo>
                  <a:cubicBezTo>
                    <a:pt x="83" y="0"/>
                    <a:pt x="83" y="0"/>
                    <a:pt x="83" y="0"/>
                  </a:cubicBezTo>
                  <a:cubicBezTo>
                    <a:pt x="78" y="0"/>
                    <a:pt x="73" y="1"/>
                    <a:pt x="68" y="1"/>
                  </a:cubicBezTo>
                  <a:cubicBezTo>
                    <a:pt x="65" y="1"/>
                    <a:pt x="63" y="2"/>
                    <a:pt x="62" y="5"/>
                  </a:cubicBezTo>
                  <a:cubicBezTo>
                    <a:pt x="61" y="9"/>
                    <a:pt x="59" y="14"/>
                    <a:pt x="58" y="19"/>
                  </a:cubicBezTo>
                  <a:cubicBezTo>
                    <a:pt x="57" y="22"/>
                    <a:pt x="55" y="24"/>
                    <a:pt x="52" y="25"/>
                  </a:cubicBezTo>
                  <a:cubicBezTo>
                    <a:pt x="51" y="25"/>
                    <a:pt x="51" y="25"/>
                    <a:pt x="50" y="25"/>
                  </a:cubicBezTo>
                  <a:cubicBezTo>
                    <a:pt x="50" y="25"/>
                    <a:pt x="49" y="25"/>
                    <a:pt x="49" y="25"/>
                  </a:cubicBezTo>
                  <a:cubicBezTo>
                    <a:pt x="44" y="23"/>
                    <a:pt x="39" y="22"/>
                    <a:pt x="34" y="20"/>
                  </a:cubicBezTo>
                  <a:cubicBezTo>
                    <a:pt x="32" y="20"/>
                    <a:pt x="31" y="20"/>
                    <a:pt x="29" y="19"/>
                  </a:cubicBezTo>
                  <a:cubicBezTo>
                    <a:pt x="28" y="20"/>
                    <a:pt x="26" y="20"/>
                    <a:pt x="25" y="21"/>
                  </a:cubicBezTo>
                  <a:cubicBezTo>
                    <a:pt x="22" y="25"/>
                    <a:pt x="19" y="29"/>
                    <a:pt x="16" y="32"/>
                  </a:cubicBezTo>
                  <a:cubicBezTo>
                    <a:pt x="13" y="34"/>
                    <a:pt x="13" y="36"/>
                    <a:pt x="14" y="39"/>
                  </a:cubicBezTo>
                  <a:cubicBezTo>
                    <a:pt x="16" y="44"/>
                    <a:pt x="19" y="48"/>
                    <a:pt x="21" y="52"/>
                  </a:cubicBezTo>
                  <a:cubicBezTo>
                    <a:pt x="23" y="55"/>
                    <a:pt x="23" y="58"/>
                    <a:pt x="22" y="60"/>
                  </a:cubicBezTo>
                  <a:cubicBezTo>
                    <a:pt x="21" y="61"/>
                    <a:pt x="21" y="62"/>
                    <a:pt x="19" y="63"/>
                  </a:cubicBezTo>
                  <a:cubicBezTo>
                    <a:pt x="16" y="64"/>
                    <a:pt x="13" y="66"/>
                    <a:pt x="9" y="67"/>
                  </a:cubicBezTo>
                  <a:cubicBezTo>
                    <a:pt x="7" y="69"/>
                    <a:pt x="4" y="70"/>
                    <a:pt x="2" y="72"/>
                  </a:cubicBezTo>
                  <a:cubicBezTo>
                    <a:pt x="0" y="73"/>
                    <a:pt x="0" y="74"/>
                    <a:pt x="0" y="76"/>
                  </a:cubicBezTo>
                  <a:cubicBezTo>
                    <a:pt x="0" y="81"/>
                    <a:pt x="1" y="86"/>
                    <a:pt x="1" y="91"/>
                  </a:cubicBezTo>
                  <a:cubicBezTo>
                    <a:pt x="1" y="94"/>
                    <a:pt x="2" y="96"/>
                    <a:pt x="5" y="96"/>
                  </a:cubicBezTo>
                  <a:cubicBezTo>
                    <a:pt x="10" y="98"/>
                    <a:pt x="15" y="100"/>
                    <a:pt x="21" y="102"/>
                  </a:cubicBezTo>
                  <a:cubicBezTo>
                    <a:pt x="23" y="102"/>
                    <a:pt x="24" y="103"/>
                    <a:pt x="25" y="105"/>
                  </a:cubicBezTo>
                  <a:cubicBezTo>
                    <a:pt x="26" y="107"/>
                    <a:pt x="26" y="109"/>
                    <a:pt x="25" y="111"/>
                  </a:cubicBezTo>
                  <a:cubicBezTo>
                    <a:pt x="23" y="116"/>
                    <a:pt x="22" y="121"/>
                    <a:pt x="20" y="127"/>
                  </a:cubicBezTo>
                  <a:cubicBezTo>
                    <a:pt x="19" y="129"/>
                    <a:pt x="20" y="131"/>
                    <a:pt x="22" y="133"/>
                  </a:cubicBezTo>
                  <a:cubicBezTo>
                    <a:pt x="26" y="136"/>
                    <a:pt x="29" y="139"/>
                    <a:pt x="33" y="143"/>
                  </a:cubicBezTo>
                  <a:cubicBezTo>
                    <a:pt x="34" y="144"/>
                    <a:pt x="35" y="144"/>
                    <a:pt x="37" y="144"/>
                  </a:cubicBezTo>
                  <a:cubicBezTo>
                    <a:pt x="37" y="144"/>
                    <a:pt x="38" y="144"/>
                    <a:pt x="39" y="144"/>
                  </a:cubicBezTo>
                  <a:cubicBezTo>
                    <a:pt x="44" y="141"/>
                    <a:pt x="50" y="139"/>
                    <a:pt x="55" y="136"/>
                  </a:cubicBezTo>
                  <a:cubicBezTo>
                    <a:pt x="56" y="136"/>
                    <a:pt x="57" y="135"/>
                    <a:pt x="58" y="135"/>
                  </a:cubicBezTo>
                  <a:cubicBezTo>
                    <a:pt x="58" y="135"/>
                    <a:pt x="59" y="135"/>
                    <a:pt x="59" y="136"/>
                  </a:cubicBezTo>
                  <a:cubicBezTo>
                    <a:pt x="62" y="136"/>
                    <a:pt x="64" y="138"/>
                    <a:pt x="65" y="141"/>
                  </a:cubicBezTo>
                  <a:cubicBezTo>
                    <a:pt x="65" y="142"/>
                    <a:pt x="66" y="143"/>
                    <a:pt x="66" y="144"/>
                  </a:cubicBezTo>
                  <a:cubicBezTo>
                    <a:pt x="68" y="147"/>
                    <a:pt x="70" y="151"/>
                    <a:pt x="72" y="154"/>
                  </a:cubicBezTo>
                  <a:cubicBezTo>
                    <a:pt x="73" y="156"/>
                    <a:pt x="75" y="158"/>
                    <a:pt x="77" y="158"/>
                  </a:cubicBezTo>
                  <a:cubicBezTo>
                    <a:pt x="78" y="158"/>
                    <a:pt x="78" y="158"/>
                    <a:pt x="78" y="157"/>
                  </a:cubicBezTo>
                  <a:cubicBezTo>
                    <a:pt x="83" y="157"/>
                    <a:pt x="87" y="157"/>
                    <a:pt x="92" y="157"/>
                  </a:cubicBezTo>
                  <a:cubicBezTo>
                    <a:pt x="95" y="157"/>
                    <a:pt x="97" y="155"/>
                    <a:pt x="98" y="153"/>
                  </a:cubicBezTo>
                  <a:cubicBezTo>
                    <a:pt x="100" y="148"/>
                    <a:pt x="102" y="143"/>
                    <a:pt x="103" y="139"/>
                  </a:cubicBezTo>
                  <a:cubicBezTo>
                    <a:pt x="104" y="135"/>
                    <a:pt x="105" y="133"/>
                    <a:pt x="108" y="132"/>
                  </a:cubicBezTo>
                  <a:cubicBezTo>
                    <a:pt x="109" y="132"/>
                    <a:pt x="110" y="132"/>
                    <a:pt x="110" y="132"/>
                  </a:cubicBezTo>
                  <a:cubicBezTo>
                    <a:pt x="111" y="132"/>
                    <a:pt x="111" y="132"/>
                    <a:pt x="112" y="132"/>
                  </a:cubicBezTo>
                  <a:cubicBezTo>
                    <a:pt x="118" y="134"/>
                    <a:pt x="123" y="136"/>
                    <a:pt x="129" y="138"/>
                  </a:cubicBezTo>
                  <a:cubicBezTo>
                    <a:pt x="130" y="138"/>
                    <a:pt x="130" y="138"/>
                    <a:pt x="131" y="138"/>
                  </a:cubicBezTo>
                  <a:cubicBezTo>
                    <a:pt x="133" y="138"/>
                    <a:pt x="134" y="137"/>
                    <a:pt x="136" y="136"/>
                  </a:cubicBezTo>
                  <a:cubicBezTo>
                    <a:pt x="139" y="132"/>
                    <a:pt x="142" y="129"/>
                    <a:pt x="145" y="125"/>
                  </a:cubicBezTo>
                  <a:cubicBezTo>
                    <a:pt x="147" y="123"/>
                    <a:pt x="148" y="121"/>
                    <a:pt x="146" y="118"/>
                  </a:cubicBezTo>
                  <a:cubicBezTo>
                    <a:pt x="144" y="114"/>
                    <a:pt x="142" y="109"/>
                    <a:pt x="140" y="105"/>
                  </a:cubicBezTo>
                  <a:cubicBezTo>
                    <a:pt x="138" y="102"/>
                    <a:pt x="138" y="100"/>
                    <a:pt x="139" y="97"/>
                  </a:cubicBezTo>
                  <a:cubicBezTo>
                    <a:pt x="140" y="96"/>
                    <a:pt x="140" y="95"/>
                    <a:pt x="141" y="95"/>
                  </a:cubicBezTo>
                  <a:cubicBezTo>
                    <a:pt x="144" y="93"/>
                    <a:pt x="148" y="92"/>
                    <a:pt x="151" y="90"/>
                  </a:cubicBezTo>
                  <a:cubicBezTo>
                    <a:pt x="154" y="89"/>
                    <a:pt x="156" y="87"/>
                    <a:pt x="158" y="86"/>
                  </a:cubicBezTo>
                  <a:cubicBezTo>
                    <a:pt x="160" y="85"/>
                    <a:pt x="161" y="83"/>
                    <a:pt x="161" y="81"/>
                  </a:cubicBezTo>
                  <a:cubicBezTo>
                    <a:pt x="160" y="77"/>
                    <a:pt x="160" y="72"/>
                    <a:pt x="160" y="67"/>
                  </a:cubicBezTo>
                  <a:cubicBezTo>
                    <a:pt x="160" y="64"/>
                    <a:pt x="158" y="62"/>
                    <a:pt x="155" y="61"/>
                  </a:cubicBezTo>
                  <a:cubicBezTo>
                    <a:pt x="150" y="59"/>
                    <a:pt x="144" y="57"/>
                    <a:pt x="139" y="55"/>
                  </a:cubicBezTo>
                  <a:cubicBezTo>
                    <a:pt x="138" y="55"/>
                    <a:pt x="137" y="55"/>
                    <a:pt x="137" y="55"/>
                  </a:cubicBezTo>
                  <a:cubicBezTo>
                    <a:pt x="136" y="52"/>
                    <a:pt x="134" y="50"/>
                    <a:pt x="135" y="47"/>
                  </a:cubicBezTo>
                  <a:cubicBezTo>
                    <a:pt x="138" y="42"/>
                    <a:pt x="139" y="36"/>
                    <a:pt x="141" y="31"/>
                  </a:cubicBezTo>
                  <a:cubicBezTo>
                    <a:pt x="142" y="28"/>
                    <a:pt x="141" y="26"/>
                    <a:pt x="138" y="24"/>
                  </a:cubicBezTo>
                  <a:cubicBezTo>
                    <a:pt x="135" y="21"/>
                    <a:pt x="131" y="18"/>
                    <a:pt x="128" y="15"/>
                  </a:cubicBezTo>
                  <a:cubicBezTo>
                    <a:pt x="127" y="14"/>
                    <a:pt x="125" y="13"/>
                    <a:pt x="124" y="13"/>
                  </a:cubicBezTo>
                  <a:cubicBezTo>
                    <a:pt x="123" y="13"/>
                    <a:pt x="122" y="13"/>
                    <a:pt x="121" y="14"/>
                  </a:cubicBezTo>
                  <a:cubicBezTo>
                    <a:pt x="116" y="16"/>
                    <a:pt x="110" y="19"/>
                    <a:pt x="105" y="22"/>
                  </a:cubicBezTo>
                  <a:cubicBezTo>
                    <a:pt x="104" y="22"/>
                    <a:pt x="104" y="22"/>
                    <a:pt x="103" y="22"/>
                  </a:cubicBezTo>
                  <a:cubicBezTo>
                    <a:pt x="103" y="22"/>
                    <a:pt x="103" y="22"/>
                    <a:pt x="103" y="22"/>
                  </a:cubicBezTo>
                  <a:cubicBezTo>
                    <a:pt x="100" y="21"/>
                    <a:pt x="97" y="21"/>
                    <a:pt x="96" y="18"/>
                  </a:cubicBezTo>
                  <a:cubicBezTo>
                    <a:pt x="94" y="12"/>
                    <a:pt x="91" y="8"/>
                    <a:pt x="88" y="3"/>
                  </a:cubicBezTo>
                  <a:cubicBezTo>
                    <a:pt x="87" y="1"/>
                    <a:pt x="86" y="0"/>
                    <a:pt x="83"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0" name="Freeform 10"/>
            <p:cNvSpPr>
              <a:spLocks noEditPoints="1"/>
            </p:cNvSpPr>
            <p:nvPr>
              <p:custDataLst>
                <p:tags r:id="rId6"/>
              </p:custDataLst>
            </p:nvPr>
          </p:nvSpPr>
          <p:spPr bwMode="auto">
            <a:xfrm>
              <a:off x="4522117" y="5274196"/>
              <a:ext cx="140932" cy="139303"/>
            </a:xfrm>
            <a:custGeom>
              <a:avLst/>
              <a:gdLst>
                <a:gd name="T0" fmla="*/ 24 w 73"/>
                <a:gd name="T1" fmla="*/ 37 h 72"/>
                <a:gd name="T2" fmla="*/ 37 w 73"/>
                <a:gd name="T3" fmla="*/ 23 h 72"/>
                <a:gd name="T4" fmla="*/ 37 w 73"/>
                <a:gd name="T5" fmla="*/ 49 h 72"/>
                <a:gd name="T6" fmla="*/ 38 w 73"/>
                <a:gd name="T7" fmla="*/ 0 h 72"/>
                <a:gd name="T8" fmla="*/ 31 w 73"/>
                <a:gd name="T9" fmla="*/ 1 h 72"/>
                <a:gd name="T10" fmla="*/ 26 w 73"/>
                <a:gd name="T11" fmla="*/ 9 h 72"/>
                <a:gd name="T12" fmla="*/ 23 w 73"/>
                <a:gd name="T13" fmla="*/ 12 h 72"/>
                <a:gd name="T14" fmla="*/ 16 w 73"/>
                <a:gd name="T15" fmla="*/ 10 h 72"/>
                <a:gd name="T16" fmla="*/ 12 w 73"/>
                <a:gd name="T17" fmla="*/ 10 h 72"/>
                <a:gd name="T18" fmla="*/ 7 w 73"/>
                <a:gd name="T19" fmla="*/ 18 h 72"/>
                <a:gd name="T20" fmla="*/ 10 w 73"/>
                <a:gd name="T21" fmla="*/ 28 h 72"/>
                <a:gd name="T22" fmla="*/ 4 w 73"/>
                <a:gd name="T23" fmla="*/ 31 h 72"/>
                <a:gd name="T24" fmla="*/ 0 w 73"/>
                <a:gd name="T25" fmla="*/ 35 h 72"/>
                <a:gd name="T26" fmla="*/ 2 w 73"/>
                <a:gd name="T27" fmla="*/ 44 h 72"/>
                <a:gd name="T28" fmla="*/ 11 w 73"/>
                <a:gd name="T29" fmla="*/ 48 h 72"/>
                <a:gd name="T30" fmla="*/ 9 w 73"/>
                <a:gd name="T31" fmla="*/ 58 h 72"/>
                <a:gd name="T32" fmla="*/ 15 w 73"/>
                <a:gd name="T33" fmla="*/ 65 h 72"/>
                <a:gd name="T34" fmla="*/ 18 w 73"/>
                <a:gd name="T35" fmla="*/ 66 h 72"/>
                <a:gd name="T36" fmla="*/ 26 w 73"/>
                <a:gd name="T37" fmla="*/ 62 h 72"/>
                <a:gd name="T38" fmla="*/ 30 w 73"/>
                <a:gd name="T39" fmla="*/ 64 h 72"/>
                <a:gd name="T40" fmla="*/ 33 w 73"/>
                <a:gd name="T41" fmla="*/ 71 h 72"/>
                <a:gd name="T42" fmla="*/ 36 w 73"/>
                <a:gd name="T43" fmla="*/ 72 h 72"/>
                <a:gd name="T44" fmla="*/ 45 w 73"/>
                <a:gd name="T45" fmla="*/ 70 h 72"/>
                <a:gd name="T46" fmla="*/ 50 w 73"/>
                <a:gd name="T47" fmla="*/ 61 h 72"/>
                <a:gd name="T48" fmla="*/ 51 w 73"/>
                <a:gd name="T49" fmla="*/ 61 h 72"/>
                <a:gd name="T50" fmla="*/ 60 w 73"/>
                <a:gd name="T51" fmla="*/ 63 h 72"/>
                <a:gd name="T52" fmla="*/ 66 w 73"/>
                <a:gd name="T53" fmla="*/ 58 h 72"/>
                <a:gd name="T54" fmla="*/ 64 w 73"/>
                <a:gd name="T55" fmla="*/ 48 h 72"/>
                <a:gd name="T56" fmla="*/ 65 w 73"/>
                <a:gd name="T57" fmla="*/ 44 h 72"/>
                <a:gd name="T58" fmla="*/ 72 w 73"/>
                <a:gd name="T59" fmla="*/ 40 h 72"/>
                <a:gd name="T60" fmla="*/ 73 w 73"/>
                <a:gd name="T61" fmla="*/ 31 h 72"/>
                <a:gd name="T62" fmla="*/ 63 w 73"/>
                <a:gd name="T63" fmla="*/ 25 h 72"/>
                <a:gd name="T64" fmla="*/ 62 w 73"/>
                <a:gd name="T65" fmla="*/ 22 h 72"/>
                <a:gd name="T66" fmla="*/ 63 w 73"/>
                <a:gd name="T67" fmla="*/ 11 h 72"/>
                <a:gd name="T68" fmla="*/ 57 w 73"/>
                <a:gd name="T69" fmla="*/ 6 h 72"/>
                <a:gd name="T70" fmla="*/ 48 w 73"/>
                <a:gd name="T71" fmla="*/ 10 h 72"/>
                <a:gd name="T72" fmla="*/ 44 w 73"/>
                <a:gd name="T73" fmla="*/ 8 h 72"/>
                <a:gd name="T74" fmla="*/ 38 w 73"/>
                <a:gd name="T7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3" h="72">
                  <a:moveTo>
                    <a:pt x="37" y="49"/>
                  </a:moveTo>
                  <a:cubicBezTo>
                    <a:pt x="30" y="49"/>
                    <a:pt x="24" y="44"/>
                    <a:pt x="24" y="37"/>
                  </a:cubicBezTo>
                  <a:cubicBezTo>
                    <a:pt x="23" y="30"/>
                    <a:pt x="29" y="24"/>
                    <a:pt x="36" y="23"/>
                  </a:cubicBezTo>
                  <a:cubicBezTo>
                    <a:pt x="36" y="23"/>
                    <a:pt x="37" y="23"/>
                    <a:pt x="37" y="23"/>
                  </a:cubicBezTo>
                  <a:cubicBezTo>
                    <a:pt x="44" y="23"/>
                    <a:pt x="49" y="29"/>
                    <a:pt x="50" y="35"/>
                  </a:cubicBezTo>
                  <a:cubicBezTo>
                    <a:pt x="50" y="42"/>
                    <a:pt x="45" y="49"/>
                    <a:pt x="37" y="49"/>
                  </a:cubicBezTo>
                  <a:cubicBezTo>
                    <a:pt x="37" y="49"/>
                    <a:pt x="37" y="49"/>
                    <a:pt x="37" y="49"/>
                  </a:cubicBezTo>
                  <a:moveTo>
                    <a:pt x="38" y="0"/>
                  </a:moveTo>
                  <a:cubicBezTo>
                    <a:pt x="38" y="0"/>
                    <a:pt x="38" y="0"/>
                    <a:pt x="38" y="0"/>
                  </a:cubicBezTo>
                  <a:cubicBezTo>
                    <a:pt x="36" y="0"/>
                    <a:pt x="33" y="1"/>
                    <a:pt x="31" y="1"/>
                  </a:cubicBezTo>
                  <a:cubicBezTo>
                    <a:pt x="30" y="1"/>
                    <a:pt x="29" y="1"/>
                    <a:pt x="29" y="2"/>
                  </a:cubicBezTo>
                  <a:cubicBezTo>
                    <a:pt x="28" y="5"/>
                    <a:pt x="27" y="7"/>
                    <a:pt x="26" y="9"/>
                  </a:cubicBezTo>
                  <a:cubicBezTo>
                    <a:pt x="26" y="10"/>
                    <a:pt x="25" y="11"/>
                    <a:pt x="24" y="12"/>
                  </a:cubicBezTo>
                  <a:cubicBezTo>
                    <a:pt x="24" y="12"/>
                    <a:pt x="23" y="12"/>
                    <a:pt x="23" y="12"/>
                  </a:cubicBezTo>
                  <a:cubicBezTo>
                    <a:pt x="23" y="12"/>
                    <a:pt x="23" y="12"/>
                    <a:pt x="22" y="12"/>
                  </a:cubicBezTo>
                  <a:cubicBezTo>
                    <a:pt x="20" y="11"/>
                    <a:pt x="18" y="10"/>
                    <a:pt x="16" y="10"/>
                  </a:cubicBezTo>
                  <a:cubicBezTo>
                    <a:pt x="15" y="9"/>
                    <a:pt x="14" y="9"/>
                    <a:pt x="13" y="9"/>
                  </a:cubicBezTo>
                  <a:cubicBezTo>
                    <a:pt x="13" y="9"/>
                    <a:pt x="12" y="10"/>
                    <a:pt x="12" y="10"/>
                  </a:cubicBezTo>
                  <a:cubicBezTo>
                    <a:pt x="10" y="12"/>
                    <a:pt x="9" y="13"/>
                    <a:pt x="7" y="15"/>
                  </a:cubicBezTo>
                  <a:cubicBezTo>
                    <a:pt x="6" y="16"/>
                    <a:pt x="6" y="17"/>
                    <a:pt x="7" y="18"/>
                  </a:cubicBezTo>
                  <a:cubicBezTo>
                    <a:pt x="8" y="20"/>
                    <a:pt x="9" y="22"/>
                    <a:pt x="10" y="24"/>
                  </a:cubicBezTo>
                  <a:cubicBezTo>
                    <a:pt x="10" y="25"/>
                    <a:pt x="11" y="27"/>
                    <a:pt x="10" y="28"/>
                  </a:cubicBezTo>
                  <a:cubicBezTo>
                    <a:pt x="10" y="28"/>
                    <a:pt x="9" y="29"/>
                    <a:pt x="9" y="29"/>
                  </a:cubicBezTo>
                  <a:cubicBezTo>
                    <a:pt x="7" y="30"/>
                    <a:pt x="6" y="30"/>
                    <a:pt x="4" y="31"/>
                  </a:cubicBezTo>
                  <a:cubicBezTo>
                    <a:pt x="3" y="32"/>
                    <a:pt x="2" y="32"/>
                    <a:pt x="1" y="33"/>
                  </a:cubicBezTo>
                  <a:cubicBezTo>
                    <a:pt x="0" y="33"/>
                    <a:pt x="0" y="34"/>
                    <a:pt x="0" y="35"/>
                  </a:cubicBezTo>
                  <a:cubicBezTo>
                    <a:pt x="0" y="37"/>
                    <a:pt x="0" y="39"/>
                    <a:pt x="0" y="42"/>
                  </a:cubicBezTo>
                  <a:cubicBezTo>
                    <a:pt x="0" y="43"/>
                    <a:pt x="1" y="44"/>
                    <a:pt x="2" y="44"/>
                  </a:cubicBezTo>
                  <a:cubicBezTo>
                    <a:pt x="5" y="45"/>
                    <a:pt x="7" y="46"/>
                    <a:pt x="9" y="47"/>
                  </a:cubicBezTo>
                  <a:cubicBezTo>
                    <a:pt x="10" y="47"/>
                    <a:pt x="11" y="47"/>
                    <a:pt x="11" y="48"/>
                  </a:cubicBezTo>
                  <a:cubicBezTo>
                    <a:pt x="12" y="49"/>
                    <a:pt x="12" y="50"/>
                    <a:pt x="12" y="51"/>
                  </a:cubicBezTo>
                  <a:cubicBezTo>
                    <a:pt x="11" y="53"/>
                    <a:pt x="10" y="56"/>
                    <a:pt x="9" y="58"/>
                  </a:cubicBezTo>
                  <a:cubicBezTo>
                    <a:pt x="9" y="59"/>
                    <a:pt x="9" y="60"/>
                    <a:pt x="10" y="61"/>
                  </a:cubicBezTo>
                  <a:cubicBezTo>
                    <a:pt x="12" y="62"/>
                    <a:pt x="13" y="64"/>
                    <a:pt x="15" y="65"/>
                  </a:cubicBezTo>
                  <a:cubicBezTo>
                    <a:pt x="16" y="66"/>
                    <a:pt x="16" y="66"/>
                    <a:pt x="17" y="66"/>
                  </a:cubicBezTo>
                  <a:cubicBezTo>
                    <a:pt x="17" y="66"/>
                    <a:pt x="18" y="66"/>
                    <a:pt x="18" y="66"/>
                  </a:cubicBezTo>
                  <a:cubicBezTo>
                    <a:pt x="20" y="65"/>
                    <a:pt x="23" y="64"/>
                    <a:pt x="25" y="62"/>
                  </a:cubicBezTo>
                  <a:cubicBezTo>
                    <a:pt x="26" y="62"/>
                    <a:pt x="26" y="62"/>
                    <a:pt x="26" y="62"/>
                  </a:cubicBezTo>
                  <a:cubicBezTo>
                    <a:pt x="27" y="62"/>
                    <a:pt x="27" y="62"/>
                    <a:pt x="27" y="62"/>
                  </a:cubicBezTo>
                  <a:cubicBezTo>
                    <a:pt x="28" y="62"/>
                    <a:pt x="29" y="63"/>
                    <a:pt x="30" y="64"/>
                  </a:cubicBezTo>
                  <a:cubicBezTo>
                    <a:pt x="30" y="65"/>
                    <a:pt x="30" y="65"/>
                    <a:pt x="30" y="66"/>
                  </a:cubicBezTo>
                  <a:cubicBezTo>
                    <a:pt x="31" y="68"/>
                    <a:pt x="32" y="69"/>
                    <a:pt x="33" y="71"/>
                  </a:cubicBezTo>
                  <a:cubicBezTo>
                    <a:pt x="34" y="72"/>
                    <a:pt x="34" y="72"/>
                    <a:pt x="35" y="72"/>
                  </a:cubicBezTo>
                  <a:cubicBezTo>
                    <a:pt x="35" y="72"/>
                    <a:pt x="36" y="72"/>
                    <a:pt x="36" y="72"/>
                  </a:cubicBezTo>
                  <a:cubicBezTo>
                    <a:pt x="38" y="72"/>
                    <a:pt x="40" y="72"/>
                    <a:pt x="42" y="72"/>
                  </a:cubicBezTo>
                  <a:cubicBezTo>
                    <a:pt x="44" y="72"/>
                    <a:pt x="44" y="71"/>
                    <a:pt x="45" y="70"/>
                  </a:cubicBezTo>
                  <a:cubicBezTo>
                    <a:pt x="46" y="68"/>
                    <a:pt x="47" y="66"/>
                    <a:pt x="47" y="64"/>
                  </a:cubicBezTo>
                  <a:cubicBezTo>
                    <a:pt x="48" y="62"/>
                    <a:pt x="48" y="61"/>
                    <a:pt x="50" y="61"/>
                  </a:cubicBezTo>
                  <a:cubicBezTo>
                    <a:pt x="50" y="61"/>
                    <a:pt x="50" y="61"/>
                    <a:pt x="50" y="61"/>
                  </a:cubicBezTo>
                  <a:cubicBezTo>
                    <a:pt x="51" y="61"/>
                    <a:pt x="51" y="61"/>
                    <a:pt x="51" y="61"/>
                  </a:cubicBezTo>
                  <a:cubicBezTo>
                    <a:pt x="54" y="62"/>
                    <a:pt x="56" y="62"/>
                    <a:pt x="59" y="63"/>
                  </a:cubicBezTo>
                  <a:cubicBezTo>
                    <a:pt x="59" y="63"/>
                    <a:pt x="60" y="63"/>
                    <a:pt x="60" y="63"/>
                  </a:cubicBezTo>
                  <a:cubicBezTo>
                    <a:pt x="61" y="63"/>
                    <a:pt x="61" y="63"/>
                    <a:pt x="62" y="62"/>
                  </a:cubicBezTo>
                  <a:cubicBezTo>
                    <a:pt x="63" y="61"/>
                    <a:pt x="65" y="59"/>
                    <a:pt x="66" y="58"/>
                  </a:cubicBezTo>
                  <a:cubicBezTo>
                    <a:pt x="67" y="57"/>
                    <a:pt x="67" y="56"/>
                    <a:pt x="67" y="54"/>
                  </a:cubicBezTo>
                  <a:cubicBezTo>
                    <a:pt x="66" y="52"/>
                    <a:pt x="65" y="50"/>
                    <a:pt x="64" y="48"/>
                  </a:cubicBezTo>
                  <a:cubicBezTo>
                    <a:pt x="63" y="47"/>
                    <a:pt x="63" y="46"/>
                    <a:pt x="64" y="45"/>
                  </a:cubicBezTo>
                  <a:cubicBezTo>
                    <a:pt x="64" y="44"/>
                    <a:pt x="64" y="44"/>
                    <a:pt x="65" y="44"/>
                  </a:cubicBezTo>
                  <a:cubicBezTo>
                    <a:pt x="66" y="43"/>
                    <a:pt x="68" y="42"/>
                    <a:pt x="69" y="41"/>
                  </a:cubicBezTo>
                  <a:cubicBezTo>
                    <a:pt x="70" y="41"/>
                    <a:pt x="71" y="40"/>
                    <a:pt x="72" y="40"/>
                  </a:cubicBezTo>
                  <a:cubicBezTo>
                    <a:pt x="73" y="39"/>
                    <a:pt x="73" y="38"/>
                    <a:pt x="73" y="37"/>
                  </a:cubicBezTo>
                  <a:cubicBezTo>
                    <a:pt x="73" y="35"/>
                    <a:pt x="73" y="33"/>
                    <a:pt x="73" y="31"/>
                  </a:cubicBezTo>
                  <a:cubicBezTo>
                    <a:pt x="73" y="29"/>
                    <a:pt x="72" y="28"/>
                    <a:pt x="71" y="28"/>
                  </a:cubicBezTo>
                  <a:cubicBezTo>
                    <a:pt x="68" y="27"/>
                    <a:pt x="66" y="26"/>
                    <a:pt x="63" y="25"/>
                  </a:cubicBezTo>
                  <a:cubicBezTo>
                    <a:pt x="63" y="25"/>
                    <a:pt x="63" y="25"/>
                    <a:pt x="63" y="25"/>
                  </a:cubicBezTo>
                  <a:cubicBezTo>
                    <a:pt x="62" y="24"/>
                    <a:pt x="61" y="23"/>
                    <a:pt x="62" y="22"/>
                  </a:cubicBezTo>
                  <a:cubicBezTo>
                    <a:pt x="63" y="19"/>
                    <a:pt x="64" y="17"/>
                    <a:pt x="64" y="14"/>
                  </a:cubicBezTo>
                  <a:cubicBezTo>
                    <a:pt x="65" y="13"/>
                    <a:pt x="64" y="12"/>
                    <a:pt x="63" y="11"/>
                  </a:cubicBezTo>
                  <a:cubicBezTo>
                    <a:pt x="62" y="10"/>
                    <a:pt x="60" y="9"/>
                    <a:pt x="58" y="7"/>
                  </a:cubicBezTo>
                  <a:cubicBezTo>
                    <a:pt x="58" y="7"/>
                    <a:pt x="57" y="6"/>
                    <a:pt x="57" y="6"/>
                  </a:cubicBezTo>
                  <a:cubicBezTo>
                    <a:pt x="56" y="6"/>
                    <a:pt x="56" y="6"/>
                    <a:pt x="56" y="7"/>
                  </a:cubicBezTo>
                  <a:cubicBezTo>
                    <a:pt x="53" y="8"/>
                    <a:pt x="50" y="9"/>
                    <a:pt x="48" y="10"/>
                  </a:cubicBezTo>
                  <a:cubicBezTo>
                    <a:pt x="47" y="10"/>
                    <a:pt x="47" y="10"/>
                    <a:pt x="47" y="10"/>
                  </a:cubicBezTo>
                  <a:cubicBezTo>
                    <a:pt x="46" y="10"/>
                    <a:pt x="45" y="10"/>
                    <a:pt x="44" y="8"/>
                  </a:cubicBezTo>
                  <a:cubicBezTo>
                    <a:pt x="43" y="6"/>
                    <a:pt x="42" y="4"/>
                    <a:pt x="40" y="2"/>
                  </a:cubicBezTo>
                  <a:cubicBezTo>
                    <a:pt x="40" y="1"/>
                    <a:pt x="39" y="0"/>
                    <a:pt x="38"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1" name="Freeform 11"/>
            <p:cNvSpPr>
              <a:spLocks noEditPoints="1"/>
            </p:cNvSpPr>
            <p:nvPr>
              <p:custDataLst>
                <p:tags r:id="rId7"/>
              </p:custDataLst>
            </p:nvPr>
          </p:nvSpPr>
          <p:spPr bwMode="auto">
            <a:xfrm>
              <a:off x="5172199" y="4253455"/>
              <a:ext cx="207733" cy="396729"/>
            </a:xfrm>
            <a:custGeom>
              <a:avLst/>
              <a:gdLst>
                <a:gd name="T0" fmla="*/ 54 w 108"/>
                <a:gd name="T1" fmla="*/ 199 h 206"/>
                <a:gd name="T2" fmla="*/ 43 w 108"/>
                <a:gd name="T3" fmla="*/ 188 h 206"/>
                <a:gd name="T4" fmla="*/ 54 w 108"/>
                <a:gd name="T5" fmla="*/ 177 h 206"/>
                <a:gd name="T6" fmla="*/ 65 w 108"/>
                <a:gd name="T7" fmla="*/ 188 h 206"/>
                <a:gd name="T8" fmla="*/ 54 w 108"/>
                <a:gd name="T9" fmla="*/ 199 h 206"/>
                <a:gd name="T10" fmla="*/ 12 w 108"/>
                <a:gd name="T11" fmla="*/ 167 h 206"/>
                <a:gd name="T12" fmla="*/ 12 w 108"/>
                <a:gd name="T13" fmla="*/ 40 h 206"/>
                <a:gd name="T14" fmla="*/ 96 w 108"/>
                <a:gd name="T15" fmla="*/ 40 h 206"/>
                <a:gd name="T16" fmla="*/ 96 w 108"/>
                <a:gd name="T17" fmla="*/ 167 h 206"/>
                <a:gd name="T18" fmla="*/ 12 w 108"/>
                <a:gd name="T19" fmla="*/ 167 h 206"/>
                <a:gd name="T20" fmla="*/ 41 w 108"/>
                <a:gd name="T21" fmla="*/ 25 h 206"/>
                <a:gd name="T22" fmla="*/ 37 w 108"/>
                <a:gd name="T23" fmla="*/ 21 h 206"/>
                <a:gd name="T24" fmla="*/ 41 w 108"/>
                <a:gd name="T25" fmla="*/ 17 h 206"/>
                <a:gd name="T26" fmla="*/ 68 w 108"/>
                <a:gd name="T27" fmla="*/ 17 h 206"/>
                <a:gd name="T28" fmla="*/ 72 w 108"/>
                <a:gd name="T29" fmla="*/ 21 h 206"/>
                <a:gd name="T30" fmla="*/ 68 w 108"/>
                <a:gd name="T31" fmla="*/ 25 h 206"/>
                <a:gd name="T32" fmla="*/ 41 w 108"/>
                <a:gd name="T33" fmla="*/ 25 h 206"/>
                <a:gd name="T34" fmla="*/ 94 w 108"/>
                <a:gd name="T35" fmla="*/ 0 h 206"/>
                <a:gd name="T36" fmla="*/ 14 w 108"/>
                <a:gd name="T37" fmla="*/ 0 h 206"/>
                <a:gd name="T38" fmla="*/ 0 w 108"/>
                <a:gd name="T39" fmla="*/ 15 h 206"/>
                <a:gd name="T40" fmla="*/ 0 w 108"/>
                <a:gd name="T41" fmla="*/ 192 h 206"/>
                <a:gd name="T42" fmla="*/ 14 w 108"/>
                <a:gd name="T43" fmla="*/ 206 h 206"/>
                <a:gd name="T44" fmla="*/ 94 w 108"/>
                <a:gd name="T45" fmla="*/ 206 h 206"/>
                <a:gd name="T46" fmla="*/ 108 w 108"/>
                <a:gd name="T47" fmla="*/ 192 h 206"/>
                <a:gd name="T48" fmla="*/ 108 w 108"/>
                <a:gd name="T49" fmla="*/ 15 h 206"/>
                <a:gd name="T50" fmla="*/ 94 w 108"/>
                <a:gd name="T51"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8" h="206">
                  <a:moveTo>
                    <a:pt x="54" y="199"/>
                  </a:moveTo>
                  <a:cubicBezTo>
                    <a:pt x="48" y="199"/>
                    <a:pt x="43" y="194"/>
                    <a:pt x="43" y="188"/>
                  </a:cubicBezTo>
                  <a:cubicBezTo>
                    <a:pt x="43" y="182"/>
                    <a:pt x="48" y="177"/>
                    <a:pt x="54" y="177"/>
                  </a:cubicBezTo>
                  <a:cubicBezTo>
                    <a:pt x="60" y="177"/>
                    <a:pt x="65" y="182"/>
                    <a:pt x="65" y="188"/>
                  </a:cubicBezTo>
                  <a:cubicBezTo>
                    <a:pt x="65" y="194"/>
                    <a:pt x="60" y="199"/>
                    <a:pt x="54" y="199"/>
                  </a:cubicBezTo>
                  <a:moveTo>
                    <a:pt x="12" y="167"/>
                  </a:moveTo>
                  <a:cubicBezTo>
                    <a:pt x="12" y="40"/>
                    <a:pt x="12" y="40"/>
                    <a:pt x="12" y="40"/>
                  </a:cubicBezTo>
                  <a:cubicBezTo>
                    <a:pt x="96" y="40"/>
                    <a:pt x="96" y="40"/>
                    <a:pt x="96" y="40"/>
                  </a:cubicBezTo>
                  <a:cubicBezTo>
                    <a:pt x="96" y="167"/>
                    <a:pt x="96" y="167"/>
                    <a:pt x="96" y="167"/>
                  </a:cubicBezTo>
                  <a:cubicBezTo>
                    <a:pt x="12" y="167"/>
                    <a:pt x="12" y="167"/>
                    <a:pt x="12" y="167"/>
                  </a:cubicBezTo>
                  <a:moveTo>
                    <a:pt x="41" y="25"/>
                  </a:moveTo>
                  <a:cubicBezTo>
                    <a:pt x="39" y="25"/>
                    <a:pt x="37" y="23"/>
                    <a:pt x="37" y="21"/>
                  </a:cubicBezTo>
                  <a:cubicBezTo>
                    <a:pt x="37" y="19"/>
                    <a:pt x="39" y="17"/>
                    <a:pt x="41" y="17"/>
                  </a:cubicBezTo>
                  <a:cubicBezTo>
                    <a:pt x="68" y="17"/>
                    <a:pt x="68" y="17"/>
                    <a:pt x="68" y="17"/>
                  </a:cubicBezTo>
                  <a:cubicBezTo>
                    <a:pt x="70" y="17"/>
                    <a:pt x="72" y="19"/>
                    <a:pt x="72" y="21"/>
                  </a:cubicBezTo>
                  <a:cubicBezTo>
                    <a:pt x="72" y="23"/>
                    <a:pt x="70" y="25"/>
                    <a:pt x="68" y="25"/>
                  </a:cubicBezTo>
                  <a:cubicBezTo>
                    <a:pt x="41" y="25"/>
                    <a:pt x="41" y="25"/>
                    <a:pt x="41" y="25"/>
                  </a:cubicBezTo>
                  <a:moveTo>
                    <a:pt x="94" y="0"/>
                  </a:moveTo>
                  <a:cubicBezTo>
                    <a:pt x="14" y="0"/>
                    <a:pt x="14" y="0"/>
                    <a:pt x="14" y="0"/>
                  </a:cubicBezTo>
                  <a:cubicBezTo>
                    <a:pt x="6" y="0"/>
                    <a:pt x="0" y="7"/>
                    <a:pt x="0" y="15"/>
                  </a:cubicBezTo>
                  <a:cubicBezTo>
                    <a:pt x="0" y="192"/>
                    <a:pt x="0" y="192"/>
                    <a:pt x="0" y="192"/>
                  </a:cubicBezTo>
                  <a:cubicBezTo>
                    <a:pt x="0" y="200"/>
                    <a:pt x="6" y="206"/>
                    <a:pt x="14" y="206"/>
                  </a:cubicBezTo>
                  <a:cubicBezTo>
                    <a:pt x="94" y="206"/>
                    <a:pt x="94" y="206"/>
                    <a:pt x="94" y="206"/>
                  </a:cubicBezTo>
                  <a:cubicBezTo>
                    <a:pt x="102" y="206"/>
                    <a:pt x="108" y="200"/>
                    <a:pt x="108" y="192"/>
                  </a:cubicBezTo>
                  <a:cubicBezTo>
                    <a:pt x="108" y="15"/>
                    <a:pt x="108" y="15"/>
                    <a:pt x="108" y="15"/>
                  </a:cubicBezTo>
                  <a:cubicBezTo>
                    <a:pt x="108" y="7"/>
                    <a:pt x="102" y="0"/>
                    <a:pt x="94" y="0"/>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2" name="Freeform 12"/>
            <p:cNvSpPr>
              <a:spLocks noEditPoints="1"/>
            </p:cNvSpPr>
            <p:nvPr>
              <p:custDataLst>
                <p:tags r:id="rId8"/>
              </p:custDataLst>
            </p:nvPr>
          </p:nvSpPr>
          <p:spPr bwMode="auto">
            <a:xfrm>
              <a:off x="7098819" y="4062829"/>
              <a:ext cx="250094" cy="238689"/>
            </a:xfrm>
            <a:custGeom>
              <a:avLst/>
              <a:gdLst>
                <a:gd name="T0" fmla="*/ 86 w 130"/>
                <a:gd name="T1" fmla="*/ 74 h 124"/>
                <a:gd name="T2" fmla="*/ 55 w 130"/>
                <a:gd name="T3" fmla="*/ 44 h 124"/>
                <a:gd name="T4" fmla="*/ 86 w 130"/>
                <a:gd name="T5" fmla="*/ 13 h 124"/>
                <a:gd name="T6" fmla="*/ 116 w 130"/>
                <a:gd name="T7" fmla="*/ 44 h 124"/>
                <a:gd name="T8" fmla="*/ 86 w 130"/>
                <a:gd name="T9" fmla="*/ 74 h 124"/>
                <a:gd name="T10" fmla="*/ 86 w 130"/>
                <a:gd name="T11" fmla="*/ 0 h 124"/>
                <a:gd name="T12" fmla="*/ 42 w 130"/>
                <a:gd name="T13" fmla="*/ 44 h 124"/>
                <a:gd name="T14" fmla="*/ 46 w 130"/>
                <a:gd name="T15" fmla="*/ 62 h 124"/>
                <a:gd name="T16" fmla="*/ 3 w 130"/>
                <a:gd name="T17" fmla="*/ 104 h 124"/>
                <a:gd name="T18" fmla="*/ 3 w 130"/>
                <a:gd name="T19" fmla="*/ 116 h 124"/>
                <a:gd name="T20" fmla="*/ 8 w 130"/>
                <a:gd name="T21" fmla="*/ 121 h 124"/>
                <a:gd name="T22" fmla="*/ 14 w 130"/>
                <a:gd name="T23" fmla="*/ 124 h 124"/>
                <a:gd name="T24" fmla="*/ 20 w 130"/>
                <a:gd name="T25" fmla="*/ 121 h 124"/>
                <a:gd name="T26" fmla="*/ 61 w 130"/>
                <a:gd name="T27" fmla="*/ 80 h 124"/>
                <a:gd name="T28" fmla="*/ 86 w 130"/>
                <a:gd name="T29" fmla="*/ 88 h 124"/>
                <a:gd name="T30" fmla="*/ 130 w 130"/>
                <a:gd name="T31" fmla="*/ 44 h 124"/>
                <a:gd name="T32" fmla="*/ 86 w 130"/>
                <a:gd name="T33"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24">
                  <a:moveTo>
                    <a:pt x="86" y="74"/>
                  </a:moveTo>
                  <a:cubicBezTo>
                    <a:pt x="69" y="74"/>
                    <a:pt x="55" y="61"/>
                    <a:pt x="55" y="44"/>
                  </a:cubicBezTo>
                  <a:cubicBezTo>
                    <a:pt x="55" y="27"/>
                    <a:pt x="69" y="13"/>
                    <a:pt x="86" y="13"/>
                  </a:cubicBezTo>
                  <a:cubicBezTo>
                    <a:pt x="103" y="13"/>
                    <a:pt x="116" y="27"/>
                    <a:pt x="116" y="44"/>
                  </a:cubicBezTo>
                  <a:cubicBezTo>
                    <a:pt x="116" y="61"/>
                    <a:pt x="103" y="74"/>
                    <a:pt x="86" y="74"/>
                  </a:cubicBezTo>
                  <a:moveTo>
                    <a:pt x="86" y="0"/>
                  </a:moveTo>
                  <a:cubicBezTo>
                    <a:pt x="62" y="0"/>
                    <a:pt x="42" y="19"/>
                    <a:pt x="42" y="44"/>
                  </a:cubicBezTo>
                  <a:cubicBezTo>
                    <a:pt x="42" y="50"/>
                    <a:pt x="43" y="56"/>
                    <a:pt x="46" y="62"/>
                  </a:cubicBezTo>
                  <a:cubicBezTo>
                    <a:pt x="3" y="104"/>
                    <a:pt x="3" y="104"/>
                    <a:pt x="3" y="104"/>
                  </a:cubicBezTo>
                  <a:cubicBezTo>
                    <a:pt x="0" y="108"/>
                    <a:pt x="0" y="113"/>
                    <a:pt x="3" y="116"/>
                  </a:cubicBezTo>
                  <a:cubicBezTo>
                    <a:pt x="8" y="121"/>
                    <a:pt x="8" y="121"/>
                    <a:pt x="8" y="121"/>
                  </a:cubicBezTo>
                  <a:cubicBezTo>
                    <a:pt x="10" y="123"/>
                    <a:pt x="12" y="124"/>
                    <a:pt x="14" y="124"/>
                  </a:cubicBezTo>
                  <a:cubicBezTo>
                    <a:pt x="16" y="124"/>
                    <a:pt x="19" y="123"/>
                    <a:pt x="20" y="121"/>
                  </a:cubicBezTo>
                  <a:cubicBezTo>
                    <a:pt x="61" y="80"/>
                    <a:pt x="61" y="80"/>
                    <a:pt x="61" y="80"/>
                  </a:cubicBezTo>
                  <a:cubicBezTo>
                    <a:pt x="68" y="85"/>
                    <a:pt x="77" y="88"/>
                    <a:pt x="86" y="88"/>
                  </a:cubicBezTo>
                  <a:cubicBezTo>
                    <a:pt x="110" y="88"/>
                    <a:pt x="130" y="68"/>
                    <a:pt x="130" y="44"/>
                  </a:cubicBezTo>
                  <a:cubicBezTo>
                    <a:pt x="130" y="19"/>
                    <a:pt x="110" y="0"/>
                    <a:pt x="86" y="0"/>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3" name="Freeform 13"/>
            <p:cNvSpPr/>
            <p:nvPr>
              <p:custDataLst>
                <p:tags r:id="rId9"/>
              </p:custDataLst>
            </p:nvPr>
          </p:nvSpPr>
          <p:spPr bwMode="auto">
            <a:xfrm>
              <a:off x="5272399" y="5561764"/>
              <a:ext cx="53766" cy="59469"/>
            </a:xfrm>
            <a:custGeom>
              <a:avLst/>
              <a:gdLst>
                <a:gd name="T0" fmla="*/ 1 w 28"/>
                <a:gd name="T1" fmla="*/ 0 h 31"/>
                <a:gd name="T2" fmla="*/ 0 w 28"/>
                <a:gd name="T3" fmla="*/ 8 h 31"/>
                <a:gd name="T4" fmla="*/ 21 w 28"/>
                <a:gd name="T5" fmla="*/ 31 h 31"/>
                <a:gd name="T6" fmla="*/ 21 w 28"/>
                <a:gd name="T7" fmla="*/ 31 h 31"/>
                <a:gd name="T8" fmla="*/ 28 w 28"/>
                <a:gd name="T9" fmla="*/ 21 h 31"/>
                <a:gd name="T10" fmla="*/ 9 w 28"/>
                <a:gd name="T11" fmla="*/ 1 h 31"/>
                <a:gd name="T12" fmla="*/ 1 w 28"/>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28" h="31">
                  <a:moveTo>
                    <a:pt x="1" y="0"/>
                  </a:moveTo>
                  <a:cubicBezTo>
                    <a:pt x="0" y="8"/>
                    <a:pt x="0" y="8"/>
                    <a:pt x="0" y="8"/>
                  </a:cubicBezTo>
                  <a:cubicBezTo>
                    <a:pt x="21" y="31"/>
                    <a:pt x="21" y="31"/>
                    <a:pt x="21" y="31"/>
                  </a:cubicBezTo>
                  <a:cubicBezTo>
                    <a:pt x="21" y="31"/>
                    <a:pt x="21" y="31"/>
                    <a:pt x="21" y="31"/>
                  </a:cubicBezTo>
                  <a:cubicBezTo>
                    <a:pt x="21" y="26"/>
                    <a:pt x="24" y="23"/>
                    <a:pt x="28" y="21"/>
                  </a:cubicBezTo>
                  <a:cubicBezTo>
                    <a:pt x="9" y="1"/>
                    <a:pt x="9" y="1"/>
                    <a:pt x="9" y="1"/>
                  </a:cubicBezTo>
                  <a:cubicBezTo>
                    <a:pt x="1" y="0"/>
                    <a:pt x="1" y="0"/>
                    <a:pt x="1"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4" name="Freeform 14"/>
            <p:cNvSpPr/>
            <p:nvPr>
              <p:custDataLst>
                <p:tags r:id="rId10"/>
              </p:custDataLst>
            </p:nvPr>
          </p:nvSpPr>
          <p:spPr bwMode="auto">
            <a:xfrm>
              <a:off x="5347346" y="5586203"/>
              <a:ext cx="70874" cy="40732"/>
            </a:xfrm>
            <a:custGeom>
              <a:avLst/>
              <a:gdLst>
                <a:gd name="T0" fmla="*/ 30 w 37"/>
                <a:gd name="T1" fmla="*/ 0 h 21"/>
                <a:gd name="T2" fmla="*/ 0 w 37"/>
                <a:gd name="T3" fmla="*/ 10 h 21"/>
                <a:gd name="T4" fmla="*/ 3 w 37"/>
                <a:gd name="T5" fmla="*/ 18 h 21"/>
                <a:gd name="T6" fmla="*/ 3 w 37"/>
                <a:gd name="T7" fmla="*/ 21 h 21"/>
                <a:gd name="T8" fmla="*/ 34 w 37"/>
                <a:gd name="T9" fmla="*/ 10 h 21"/>
                <a:gd name="T10" fmla="*/ 37 w 37"/>
                <a:gd name="T11" fmla="*/ 3 h 21"/>
                <a:gd name="T12" fmla="*/ 30 w 3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7" h="21">
                  <a:moveTo>
                    <a:pt x="30" y="0"/>
                  </a:moveTo>
                  <a:cubicBezTo>
                    <a:pt x="0" y="10"/>
                    <a:pt x="0" y="10"/>
                    <a:pt x="0" y="10"/>
                  </a:cubicBezTo>
                  <a:cubicBezTo>
                    <a:pt x="2" y="12"/>
                    <a:pt x="3" y="15"/>
                    <a:pt x="3" y="18"/>
                  </a:cubicBezTo>
                  <a:cubicBezTo>
                    <a:pt x="3" y="19"/>
                    <a:pt x="3" y="20"/>
                    <a:pt x="3" y="21"/>
                  </a:cubicBezTo>
                  <a:cubicBezTo>
                    <a:pt x="34" y="10"/>
                    <a:pt x="34" y="10"/>
                    <a:pt x="34" y="10"/>
                  </a:cubicBezTo>
                  <a:cubicBezTo>
                    <a:pt x="37" y="3"/>
                    <a:pt x="37" y="3"/>
                    <a:pt x="37" y="3"/>
                  </a:cubicBezTo>
                  <a:cubicBezTo>
                    <a:pt x="30" y="0"/>
                    <a:pt x="30" y="0"/>
                    <a:pt x="30"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5" name="Freeform 15"/>
            <p:cNvSpPr>
              <a:spLocks noEditPoints="1"/>
            </p:cNvSpPr>
            <p:nvPr>
              <p:custDataLst>
                <p:tags r:id="rId11"/>
              </p:custDataLst>
            </p:nvPr>
          </p:nvSpPr>
          <p:spPr bwMode="auto">
            <a:xfrm>
              <a:off x="5189307" y="5486818"/>
              <a:ext cx="286753" cy="267202"/>
            </a:xfrm>
            <a:custGeom>
              <a:avLst/>
              <a:gdLst>
                <a:gd name="T0" fmla="*/ 70 w 149"/>
                <a:gd name="T1" fmla="*/ 15 h 139"/>
                <a:gd name="T2" fmla="*/ 70 w 149"/>
                <a:gd name="T3" fmla="*/ 6 h 139"/>
                <a:gd name="T4" fmla="*/ 75 w 149"/>
                <a:gd name="T5" fmla="*/ 2 h 139"/>
                <a:gd name="T6" fmla="*/ 79 w 149"/>
                <a:gd name="T7" fmla="*/ 6 h 139"/>
                <a:gd name="T8" fmla="*/ 79 w 149"/>
                <a:gd name="T9" fmla="*/ 15 h 139"/>
                <a:gd name="T10" fmla="*/ 133 w 149"/>
                <a:gd name="T11" fmla="*/ 66 h 139"/>
                <a:gd name="T12" fmla="*/ 142 w 149"/>
                <a:gd name="T13" fmla="*/ 66 h 139"/>
                <a:gd name="T14" fmla="*/ 147 w 149"/>
                <a:gd name="T15" fmla="*/ 70 h 139"/>
                <a:gd name="T16" fmla="*/ 142 w 149"/>
                <a:gd name="T17" fmla="*/ 74 h 139"/>
                <a:gd name="T18" fmla="*/ 133 w 149"/>
                <a:gd name="T19" fmla="*/ 74 h 139"/>
                <a:gd name="T20" fmla="*/ 79 w 149"/>
                <a:gd name="T21" fmla="*/ 124 h 139"/>
                <a:gd name="T22" fmla="*/ 79 w 149"/>
                <a:gd name="T23" fmla="*/ 133 h 139"/>
                <a:gd name="T24" fmla="*/ 75 w 149"/>
                <a:gd name="T25" fmla="*/ 137 h 139"/>
                <a:gd name="T26" fmla="*/ 70 w 149"/>
                <a:gd name="T27" fmla="*/ 133 h 139"/>
                <a:gd name="T28" fmla="*/ 70 w 149"/>
                <a:gd name="T29" fmla="*/ 124 h 139"/>
                <a:gd name="T30" fmla="*/ 16 w 149"/>
                <a:gd name="T31" fmla="*/ 74 h 139"/>
                <a:gd name="T32" fmla="*/ 7 w 149"/>
                <a:gd name="T33" fmla="*/ 74 h 139"/>
                <a:gd name="T34" fmla="*/ 2 w 149"/>
                <a:gd name="T35" fmla="*/ 70 h 139"/>
                <a:gd name="T36" fmla="*/ 7 w 149"/>
                <a:gd name="T37" fmla="*/ 66 h 139"/>
                <a:gd name="T38" fmla="*/ 16 w 149"/>
                <a:gd name="T39" fmla="*/ 66 h 139"/>
                <a:gd name="T40" fmla="*/ 70 w 149"/>
                <a:gd name="T41" fmla="*/ 15 h 139"/>
                <a:gd name="T42" fmla="*/ 75 w 149"/>
                <a:gd name="T43" fmla="*/ 0 h 139"/>
                <a:gd name="T44" fmla="*/ 0 w 149"/>
                <a:gd name="T45" fmla="*/ 70 h 139"/>
                <a:gd name="T46" fmla="*/ 75 w 149"/>
                <a:gd name="T47" fmla="*/ 139 h 139"/>
                <a:gd name="T48" fmla="*/ 149 w 149"/>
                <a:gd name="T49" fmla="*/ 70 h 139"/>
                <a:gd name="T50" fmla="*/ 75 w 149"/>
                <a:gd name="T51"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9" h="139">
                  <a:moveTo>
                    <a:pt x="70" y="15"/>
                  </a:moveTo>
                  <a:cubicBezTo>
                    <a:pt x="70" y="6"/>
                    <a:pt x="70" y="6"/>
                    <a:pt x="70" y="6"/>
                  </a:cubicBezTo>
                  <a:cubicBezTo>
                    <a:pt x="70" y="4"/>
                    <a:pt x="72" y="2"/>
                    <a:pt x="75" y="2"/>
                  </a:cubicBezTo>
                  <a:cubicBezTo>
                    <a:pt x="77" y="2"/>
                    <a:pt x="79" y="4"/>
                    <a:pt x="79" y="6"/>
                  </a:cubicBezTo>
                  <a:cubicBezTo>
                    <a:pt x="79" y="15"/>
                    <a:pt x="79" y="15"/>
                    <a:pt x="79" y="15"/>
                  </a:cubicBezTo>
                  <a:cubicBezTo>
                    <a:pt x="108" y="17"/>
                    <a:pt x="131" y="39"/>
                    <a:pt x="133" y="66"/>
                  </a:cubicBezTo>
                  <a:cubicBezTo>
                    <a:pt x="142" y="66"/>
                    <a:pt x="142" y="66"/>
                    <a:pt x="142" y="66"/>
                  </a:cubicBezTo>
                  <a:cubicBezTo>
                    <a:pt x="145" y="66"/>
                    <a:pt x="147" y="67"/>
                    <a:pt x="147" y="70"/>
                  </a:cubicBezTo>
                  <a:cubicBezTo>
                    <a:pt x="147" y="72"/>
                    <a:pt x="145" y="74"/>
                    <a:pt x="142" y="74"/>
                  </a:cubicBezTo>
                  <a:cubicBezTo>
                    <a:pt x="133" y="74"/>
                    <a:pt x="133" y="74"/>
                    <a:pt x="133" y="74"/>
                  </a:cubicBezTo>
                  <a:cubicBezTo>
                    <a:pt x="131" y="101"/>
                    <a:pt x="108" y="122"/>
                    <a:pt x="79" y="124"/>
                  </a:cubicBezTo>
                  <a:cubicBezTo>
                    <a:pt x="79" y="133"/>
                    <a:pt x="79" y="133"/>
                    <a:pt x="79" y="133"/>
                  </a:cubicBezTo>
                  <a:cubicBezTo>
                    <a:pt x="79" y="135"/>
                    <a:pt x="77" y="137"/>
                    <a:pt x="75" y="137"/>
                  </a:cubicBezTo>
                  <a:cubicBezTo>
                    <a:pt x="72" y="137"/>
                    <a:pt x="70" y="135"/>
                    <a:pt x="70" y="133"/>
                  </a:cubicBezTo>
                  <a:cubicBezTo>
                    <a:pt x="70" y="124"/>
                    <a:pt x="70" y="124"/>
                    <a:pt x="70" y="124"/>
                  </a:cubicBezTo>
                  <a:cubicBezTo>
                    <a:pt x="41" y="122"/>
                    <a:pt x="18" y="101"/>
                    <a:pt x="16" y="74"/>
                  </a:cubicBezTo>
                  <a:cubicBezTo>
                    <a:pt x="7" y="74"/>
                    <a:pt x="7" y="74"/>
                    <a:pt x="7" y="74"/>
                  </a:cubicBezTo>
                  <a:cubicBezTo>
                    <a:pt x="4" y="74"/>
                    <a:pt x="2" y="72"/>
                    <a:pt x="2" y="70"/>
                  </a:cubicBezTo>
                  <a:cubicBezTo>
                    <a:pt x="2" y="67"/>
                    <a:pt x="4" y="66"/>
                    <a:pt x="7" y="66"/>
                  </a:cubicBezTo>
                  <a:cubicBezTo>
                    <a:pt x="16" y="66"/>
                    <a:pt x="16" y="66"/>
                    <a:pt x="16" y="66"/>
                  </a:cubicBezTo>
                  <a:cubicBezTo>
                    <a:pt x="18" y="39"/>
                    <a:pt x="41" y="17"/>
                    <a:pt x="70" y="15"/>
                  </a:cubicBezTo>
                  <a:moveTo>
                    <a:pt x="75" y="0"/>
                  </a:moveTo>
                  <a:cubicBezTo>
                    <a:pt x="34" y="0"/>
                    <a:pt x="0" y="31"/>
                    <a:pt x="0" y="70"/>
                  </a:cubicBezTo>
                  <a:cubicBezTo>
                    <a:pt x="0" y="108"/>
                    <a:pt x="34" y="139"/>
                    <a:pt x="75" y="139"/>
                  </a:cubicBezTo>
                  <a:cubicBezTo>
                    <a:pt x="116" y="139"/>
                    <a:pt x="149" y="108"/>
                    <a:pt x="149" y="70"/>
                  </a:cubicBezTo>
                  <a:cubicBezTo>
                    <a:pt x="149" y="31"/>
                    <a:pt x="116" y="0"/>
                    <a:pt x="7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6" name="Freeform 16"/>
            <p:cNvSpPr/>
            <p:nvPr>
              <p:custDataLst>
                <p:tags r:id="rId12"/>
              </p:custDataLst>
            </p:nvPr>
          </p:nvSpPr>
          <p:spPr bwMode="auto">
            <a:xfrm>
              <a:off x="5312317" y="5601681"/>
              <a:ext cx="40732" cy="39102"/>
            </a:xfrm>
            <a:custGeom>
              <a:avLst/>
              <a:gdLst>
                <a:gd name="T0" fmla="*/ 11 w 21"/>
                <a:gd name="T1" fmla="*/ 0 h 20"/>
                <a:gd name="T2" fmla="*/ 7 w 21"/>
                <a:gd name="T3" fmla="*/ 0 h 20"/>
                <a:gd name="T4" fmla="*/ 0 w 21"/>
                <a:gd name="T5" fmla="*/ 10 h 20"/>
                <a:gd name="T6" fmla="*/ 0 w 21"/>
                <a:gd name="T7" fmla="*/ 10 h 20"/>
                <a:gd name="T8" fmla="*/ 11 w 21"/>
                <a:gd name="T9" fmla="*/ 20 h 20"/>
                <a:gd name="T10" fmla="*/ 21 w 21"/>
                <a:gd name="T11" fmla="*/ 13 h 20"/>
                <a:gd name="T12" fmla="*/ 21 w 21"/>
                <a:gd name="T13" fmla="*/ 10 h 20"/>
                <a:gd name="T14" fmla="*/ 18 w 21"/>
                <a:gd name="T15" fmla="*/ 2 h 20"/>
                <a:gd name="T16" fmla="*/ 11 w 2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0">
                  <a:moveTo>
                    <a:pt x="11" y="0"/>
                  </a:moveTo>
                  <a:cubicBezTo>
                    <a:pt x="9" y="0"/>
                    <a:pt x="8" y="0"/>
                    <a:pt x="7" y="0"/>
                  </a:cubicBezTo>
                  <a:cubicBezTo>
                    <a:pt x="3" y="2"/>
                    <a:pt x="0" y="5"/>
                    <a:pt x="0" y="10"/>
                  </a:cubicBezTo>
                  <a:cubicBezTo>
                    <a:pt x="0" y="10"/>
                    <a:pt x="0" y="10"/>
                    <a:pt x="0" y="10"/>
                  </a:cubicBezTo>
                  <a:cubicBezTo>
                    <a:pt x="0" y="15"/>
                    <a:pt x="5" y="20"/>
                    <a:pt x="11" y="20"/>
                  </a:cubicBezTo>
                  <a:cubicBezTo>
                    <a:pt x="15" y="20"/>
                    <a:pt x="19" y="17"/>
                    <a:pt x="21" y="13"/>
                  </a:cubicBezTo>
                  <a:cubicBezTo>
                    <a:pt x="21" y="12"/>
                    <a:pt x="21" y="11"/>
                    <a:pt x="21" y="10"/>
                  </a:cubicBezTo>
                  <a:cubicBezTo>
                    <a:pt x="21" y="7"/>
                    <a:pt x="20" y="4"/>
                    <a:pt x="18" y="2"/>
                  </a:cubicBezTo>
                  <a:cubicBezTo>
                    <a:pt x="16" y="1"/>
                    <a:pt x="13" y="0"/>
                    <a:pt x="11"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7" name="Freeform 17"/>
            <p:cNvSpPr/>
            <p:nvPr>
              <p:custDataLst>
                <p:tags r:id="rId13"/>
              </p:custDataLst>
            </p:nvPr>
          </p:nvSpPr>
          <p:spPr bwMode="auto">
            <a:xfrm>
              <a:off x="5323721" y="5698623"/>
              <a:ext cx="17922" cy="51322"/>
            </a:xfrm>
            <a:custGeom>
              <a:avLst/>
              <a:gdLst>
                <a:gd name="T0" fmla="*/ 5 w 9"/>
                <a:gd name="T1" fmla="*/ 0 h 27"/>
                <a:gd name="T2" fmla="*/ 0 w 9"/>
                <a:gd name="T3" fmla="*/ 4 h 27"/>
                <a:gd name="T4" fmla="*/ 0 w 9"/>
                <a:gd name="T5" fmla="*/ 14 h 27"/>
                <a:gd name="T6" fmla="*/ 0 w 9"/>
                <a:gd name="T7" fmla="*/ 23 h 27"/>
                <a:gd name="T8" fmla="*/ 5 w 9"/>
                <a:gd name="T9" fmla="*/ 27 h 27"/>
                <a:gd name="T10" fmla="*/ 9 w 9"/>
                <a:gd name="T11" fmla="*/ 23 h 27"/>
                <a:gd name="T12" fmla="*/ 9 w 9"/>
                <a:gd name="T13" fmla="*/ 14 h 27"/>
                <a:gd name="T14" fmla="*/ 9 w 9"/>
                <a:gd name="T15" fmla="*/ 4 h 27"/>
                <a:gd name="T16" fmla="*/ 5 w 9"/>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7">
                  <a:moveTo>
                    <a:pt x="5" y="0"/>
                  </a:moveTo>
                  <a:cubicBezTo>
                    <a:pt x="2" y="0"/>
                    <a:pt x="0" y="1"/>
                    <a:pt x="0" y="4"/>
                  </a:cubicBezTo>
                  <a:cubicBezTo>
                    <a:pt x="0" y="14"/>
                    <a:pt x="0" y="14"/>
                    <a:pt x="0" y="14"/>
                  </a:cubicBezTo>
                  <a:cubicBezTo>
                    <a:pt x="0" y="23"/>
                    <a:pt x="0" y="23"/>
                    <a:pt x="0" y="23"/>
                  </a:cubicBezTo>
                  <a:cubicBezTo>
                    <a:pt x="0" y="25"/>
                    <a:pt x="2" y="27"/>
                    <a:pt x="5" y="27"/>
                  </a:cubicBezTo>
                  <a:cubicBezTo>
                    <a:pt x="7" y="27"/>
                    <a:pt x="9" y="25"/>
                    <a:pt x="9" y="23"/>
                  </a:cubicBezTo>
                  <a:cubicBezTo>
                    <a:pt x="9" y="14"/>
                    <a:pt x="9" y="14"/>
                    <a:pt x="9" y="14"/>
                  </a:cubicBezTo>
                  <a:cubicBezTo>
                    <a:pt x="9" y="4"/>
                    <a:pt x="9" y="4"/>
                    <a:pt x="9" y="4"/>
                  </a:cubicBezTo>
                  <a:cubicBezTo>
                    <a:pt x="9" y="1"/>
                    <a:pt x="7" y="0"/>
                    <a:pt x="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8" name="Freeform 18"/>
            <p:cNvSpPr/>
            <p:nvPr>
              <p:custDataLst>
                <p:tags r:id="rId14"/>
              </p:custDataLst>
            </p:nvPr>
          </p:nvSpPr>
          <p:spPr bwMode="auto">
            <a:xfrm>
              <a:off x="5323721" y="5490076"/>
              <a:ext cx="17922" cy="53766"/>
            </a:xfrm>
            <a:custGeom>
              <a:avLst/>
              <a:gdLst>
                <a:gd name="T0" fmla="*/ 5 w 9"/>
                <a:gd name="T1" fmla="*/ 0 h 28"/>
                <a:gd name="T2" fmla="*/ 0 w 9"/>
                <a:gd name="T3" fmla="*/ 4 h 28"/>
                <a:gd name="T4" fmla="*/ 0 w 9"/>
                <a:gd name="T5" fmla="*/ 13 h 28"/>
                <a:gd name="T6" fmla="*/ 0 w 9"/>
                <a:gd name="T7" fmla="*/ 24 h 28"/>
                <a:gd name="T8" fmla="*/ 5 w 9"/>
                <a:gd name="T9" fmla="*/ 28 h 28"/>
                <a:gd name="T10" fmla="*/ 9 w 9"/>
                <a:gd name="T11" fmla="*/ 24 h 28"/>
                <a:gd name="T12" fmla="*/ 9 w 9"/>
                <a:gd name="T13" fmla="*/ 13 h 28"/>
                <a:gd name="T14" fmla="*/ 9 w 9"/>
                <a:gd name="T15" fmla="*/ 4 h 28"/>
                <a:gd name="T16" fmla="*/ 5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5" y="0"/>
                  </a:moveTo>
                  <a:cubicBezTo>
                    <a:pt x="2" y="0"/>
                    <a:pt x="0" y="2"/>
                    <a:pt x="0" y="4"/>
                  </a:cubicBezTo>
                  <a:cubicBezTo>
                    <a:pt x="0" y="13"/>
                    <a:pt x="0" y="13"/>
                    <a:pt x="0" y="13"/>
                  </a:cubicBezTo>
                  <a:cubicBezTo>
                    <a:pt x="0" y="24"/>
                    <a:pt x="0" y="24"/>
                    <a:pt x="0" y="24"/>
                  </a:cubicBezTo>
                  <a:cubicBezTo>
                    <a:pt x="0" y="26"/>
                    <a:pt x="2" y="28"/>
                    <a:pt x="5" y="28"/>
                  </a:cubicBezTo>
                  <a:cubicBezTo>
                    <a:pt x="7" y="28"/>
                    <a:pt x="9" y="26"/>
                    <a:pt x="9" y="24"/>
                  </a:cubicBezTo>
                  <a:cubicBezTo>
                    <a:pt x="9" y="13"/>
                    <a:pt x="9" y="13"/>
                    <a:pt x="9" y="13"/>
                  </a:cubicBezTo>
                  <a:cubicBezTo>
                    <a:pt x="9" y="4"/>
                    <a:pt x="9" y="4"/>
                    <a:pt x="9" y="4"/>
                  </a:cubicBezTo>
                  <a:cubicBezTo>
                    <a:pt x="9" y="2"/>
                    <a:pt x="7" y="0"/>
                    <a:pt x="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9" name="Freeform 19"/>
            <p:cNvSpPr/>
            <p:nvPr>
              <p:custDataLst>
                <p:tags r:id="rId15"/>
              </p:custDataLst>
            </p:nvPr>
          </p:nvSpPr>
          <p:spPr bwMode="auto">
            <a:xfrm>
              <a:off x="5414961" y="5613901"/>
              <a:ext cx="57025" cy="15479"/>
            </a:xfrm>
            <a:custGeom>
              <a:avLst/>
              <a:gdLst>
                <a:gd name="T0" fmla="*/ 25 w 30"/>
                <a:gd name="T1" fmla="*/ 0 h 8"/>
                <a:gd name="T2" fmla="*/ 16 w 30"/>
                <a:gd name="T3" fmla="*/ 0 h 8"/>
                <a:gd name="T4" fmla="*/ 5 w 30"/>
                <a:gd name="T5" fmla="*/ 0 h 8"/>
                <a:gd name="T6" fmla="*/ 0 w 30"/>
                <a:gd name="T7" fmla="*/ 4 h 8"/>
                <a:gd name="T8" fmla="*/ 5 w 30"/>
                <a:gd name="T9" fmla="*/ 8 h 8"/>
                <a:gd name="T10" fmla="*/ 16 w 30"/>
                <a:gd name="T11" fmla="*/ 8 h 8"/>
                <a:gd name="T12" fmla="*/ 25 w 30"/>
                <a:gd name="T13" fmla="*/ 8 h 8"/>
                <a:gd name="T14" fmla="*/ 30 w 30"/>
                <a:gd name="T15" fmla="*/ 4 h 8"/>
                <a:gd name="T16" fmla="*/ 25 w 30"/>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8">
                  <a:moveTo>
                    <a:pt x="25" y="0"/>
                  </a:moveTo>
                  <a:cubicBezTo>
                    <a:pt x="16" y="0"/>
                    <a:pt x="16" y="0"/>
                    <a:pt x="16" y="0"/>
                  </a:cubicBezTo>
                  <a:cubicBezTo>
                    <a:pt x="5" y="0"/>
                    <a:pt x="5" y="0"/>
                    <a:pt x="5" y="0"/>
                  </a:cubicBezTo>
                  <a:cubicBezTo>
                    <a:pt x="2" y="0"/>
                    <a:pt x="0" y="1"/>
                    <a:pt x="0" y="4"/>
                  </a:cubicBezTo>
                  <a:cubicBezTo>
                    <a:pt x="0" y="6"/>
                    <a:pt x="2" y="8"/>
                    <a:pt x="5" y="8"/>
                  </a:cubicBezTo>
                  <a:cubicBezTo>
                    <a:pt x="16" y="8"/>
                    <a:pt x="16" y="8"/>
                    <a:pt x="16" y="8"/>
                  </a:cubicBezTo>
                  <a:cubicBezTo>
                    <a:pt x="25" y="8"/>
                    <a:pt x="25" y="8"/>
                    <a:pt x="25" y="8"/>
                  </a:cubicBezTo>
                  <a:cubicBezTo>
                    <a:pt x="28" y="8"/>
                    <a:pt x="30" y="6"/>
                    <a:pt x="30" y="4"/>
                  </a:cubicBezTo>
                  <a:cubicBezTo>
                    <a:pt x="30" y="1"/>
                    <a:pt x="28" y="0"/>
                    <a:pt x="2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0" name="Freeform 20"/>
            <p:cNvSpPr/>
            <p:nvPr>
              <p:custDataLst>
                <p:tags r:id="rId16"/>
              </p:custDataLst>
            </p:nvPr>
          </p:nvSpPr>
          <p:spPr bwMode="auto">
            <a:xfrm>
              <a:off x="5193379" y="5613901"/>
              <a:ext cx="57025" cy="15479"/>
            </a:xfrm>
            <a:custGeom>
              <a:avLst/>
              <a:gdLst>
                <a:gd name="T0" fmla="*/ 25 w 30"/>
                <a:gd name="T1" fmla="*/ 0 h 8"/>
                <a:gd name="T2" fmla="*/ 14 w 30"/>
                <a:gd name="T3" fmla="*/ 0 h 8"/>
                <a:gd name="T4" fmla="*/ 5 w 30"/>
                <a:gd name="T5" fmla="*/ 0 h 8"/>
                <a:gd name="T6" fmla="*/ 0 w 30"/>
                <a:gd name="T7" fmla="*/ 4 h 8"/>
                <a:gd name="T8" fmla="*/ 5 w 30"/>
                <a:gd name="T9" fmla="*/ 8 h 8"/>
                <a:gd name="T10" fmla="*/ 14 w 30"/>
                <a:gd name="T11" fmla="*/ 8 h 8"/>
                <a:gd name="T12" fmla="*/ 25 w 30"/>
                <a:gd name="T13" fmla="*/ 8 h 8"/>
                <a:gd name="T14" fmla="*/ 30 w 30"/>
                <a:gd name="T15" fmla="*/ 4 h 8"/>
                <a:gd name="T16" fmla="*/ 25 w 30"/>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8">
                  <a:moveTo>
                    <a:pt x="25" y="0"/>
                  </a:moveTo>
                  <a:cubicBezTo>
                    <a:pt x="14" y="0"/>
                    <a:pt x="14" y="0"/>
                    <a:pt x="14" y="0"/>
                  </a:cubicBezTo>
                  <a:cubicBezTo>
                    <a:pt x="5" y="0"/>
                    <a:pt x="5" y="0"/>
                    <a:pt x="5" y="0"/>
                  </a:cubicBezTo>
                  <a:cubicBezTo>
                    <a:pt x="2" y="0"/>
                    <a:pt x="0" y="1"/>
                    <a:pt x="0" y="4"/>
                  </a:cubicBezTo>
                  <a:cubicBezTo>
                    <a:pt x="0" y="6"/>
                    <a:pt x="2" y="8"/>
                    <a:pt x="5" y="8"/>
                  </a:cubicBezTo>
                  <a:cubicBezTo>
                    <a:pt x="14" y="8"/>
                    <a:pt x="14" y="8"/>
                    <a:pt x="14" y="8"/>
                  </a:cubicBezTo>
                  <a:cubicBezTo>
                    <a:pt x="25" y="8"/>
                    <a:pt x="25" y="8"/>
                    <a:pt x="25" y="8"/>
                  </a:cubicBezTo>
                  <a:cubicBezTo>
                    <a:pt x="28" y="8"/>
                    <a:pt x="30" y="6"/>
                    <a:pt x="30" y="4"/>
                  </a:cubicBezTo>
                  <a:cubicBezTo>
                    <a:pt x="30" y="1"/>
                    <a:pt x="28" y="0"/>
                    <a:pt x="25" y="0"/>
                  </a:cubicBezTo>
                </a:path>
              </a:pathLst>
            </a:custGeom>
            <a:solidFill>
              <a:srgbClr val="A3A3A2"/>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1" name="Freeform 22"/>
            <p:cNvSpPr>
              <a:spLocks noEditPoints="1"/>
            </p:cNvSpPr>
            <p:nvPr>
              <p:custDataLst>
                <p:tags r:id="rId17"/>
              </p:custDataLst>
            </p:nvPr>
          </p:nvSpPr>
          <p:spPr bwMode="auto">
            <a:xfrm>
              <a:off x="6782740" y="2134580"/>
              <a:ext cx="269645" cy="391026"/>
            </a:xfrm>
            <a:custGeom>
              <a:avLst/>
              <a:gdLst>
                <a:gd name="T0" fmla="*/ 45 w 140"/>
                <a:gd name="T1" fmla="*/ 199 h 203"/>
                <a:gd name="T2" fmla="*/ 34 w 140"/>
                <a:gd name="T3" fmla="*/ 184 h 203"/>
                <a:gd name="T4" fmla="*/ 25 w 140"/>
                <a:gd name="T5" fmla="*/ 158 h 203"/>
                <a:gd name="T6" fmla="*/ 25 w 140"/>
                <a:gd name="T7" fmla="*/ 142 h 203"/>
                <a:gd name="T8" fmla="*/ 16 w 140"/>
                <a:gd name="T9" fmla="*/ 112 h 203"/>
                <a:gd name="T10" fmla="*/ 3 w 140"/>
                <a:gd name="T11" fmla="*/ 57 h 203"/>
                <a:gd name="T12" fmla="*/ 64 w 140"/>
                <a:gd name="T13" fmla="*/ 0 h 203"/>
                <a:gd name="T14" fmla="*/ 74 w 140"/>
                <a:gd name="T15" fmla="*/ 0 h 203"/>
                <a:gd name="T16" fmla="*/ 118 w 140"/>
                <a:gd name="T17" fmla="*/ 20 h 203"/>
                <a:gd name="T18" fmla="*/ 130 w 140"/>
                <a:gd name="T19" fmla="*/ 101 h 203"/>
                <a:gd name="T20" fmla="*/ 116 w 140"/>
                <a:gd name="T21" fmla="*/ 136 h 203"/>
                <a:gd name="T22" fmla="*/ 116 w 140"/>
                <a:gd name="T23" fmla="*/ 148 h 203"/>
                <a:gd name="T24" fmla="*/ 114 w 140"/>
                <a:gd name="T25" fmla="*/ 161 h 203"/>
                <a:gd name="T26" fmla="*/ 104 w 140"/>
                <a:gd name="T27" fmla="*/ 186 h 203"/>
                <a:gd name="T28" fmla="*/ 83 w 140"/>
                <a:gd name="T29" fmla="*/ 203 h 203"/>
                <a:gd name="T30" fmla="*/ 70 w 140"/>
                <a:gd name="T31" fmla="*/ 140 h 203"/>
                <a:gd name="T32" fmla="*/ 104 w 140"/>
                <a:gd name="T33" fmla="*/ 135 h 203"/>
                <a:gd name="T34" fmla="*/ 108 w 140"/>
                <a:gd name="T35" fmla="*/ 116 h 203"/>
                <a:gd name="T36" fmla="*/ 125 w 140"/>
                <a:gd name="T37" fmla="*/ 59 h 203"/>
                <a:gd name="T38" fmla="*/ 41 w 140"/>
                <a:gd name="T39" fmla="*/ 21 h 203"/>
                <a:gd name="T40" fmla="*/ 24 w 140"/>
                <a:gd name="T41" fmla="*/ 101 h 203"/>
                <a:gd name="T42" fmla="*/ 42 w 140"/>
                <a:gd name="T43" fmla="*/ 140 h 203"/>
                <a:gd name="T44" fmla="*/ 70 w 140"/>
                <a:gd name="T45" fmla="*/ 157 h 203"/>
                <a:gd name="T46" fmla="*/ 103 w 140"/>
                <a:gd name="T47" fmla="*/ 153 h 203"/>
                <a:gd name="T48" fmla="*/ 59 w 140"/>
                <a:gd name="T49" fmla="*/ 146 h 203"/>
                <a:gd name="T50" fmla="*/ 37 w 140"/>
                <a:gd name="T51" fmla="*/ 149 h 203"/>
                <a:gd name="T52" fmla="*/ 61 w 140"/>
                <a:gd name="T53" fmla="*/ 157 h 203"/>
                <a:gd name="T54" fmla="*/ 70 w 140"/>
                <a:gd name="T55" fmla="*/ 162 h 203"/>
                <a:gd name="T56" fmla="*/ 37 w 140"/>
                <a:gd name="T57" fmla="*/ 166 h 203"/>
                <a:gd name="T58" fmla="*/ 82 w 140"/>
                <a:gd name="T59" fmla="*/ 173 h 203"/>
                <a:gd name="T60" fmla="*/ 103 w 140"/>
                <a:gd name="T61" fmla="*/ 170 h 203"/>
                <a:gd name="T62" fmla="*/ 70 w 140"/>
                <a:gd name="T63" fmla="*/ 162 h 203"/>
                <a:gd name="T64" fmla="*/ 48 w 140"/>
                <a:gd name="T65" fmla="*/ 179 h 203"/>
                <a:gd name="T66" fmla="*/ 82 w 140"/>
                <a:gd name="T67" fmla="*/ 19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 h="203">
                  <a:moveTo>
                    <a:pt x="56" y="203"/>
                  </a:moveTo>
                  <a:cubicBezTo>
                    <a:pt x="53" y="202"/>
                    <a:pt x="49" y="201"/>
                    <a:pt x="45" y="199"/>
                  </a:cubicBezTo>
                  <a:cubicBezTo>
                    <a:pt x="41" y="196"/>
                    <a:pt x="38" y="192"/>
                    <a:pt x="37" y="187"/>
                  </a:cubicBezTo>
                  <a:cubicBezTo>
                    <a:pt x="36" y="186"/>
                    <a:pt x="35" y="185"/>
                    <a:pt x="34" y="184"/>
                  </a:cubicBezTo>
                  <a:cubicBezTo>
                    <a:pt x="26" y="180"/>
                    <a:pt x="22" y="170"/>
                    <a:pt x="25" y="161"/>
                  </a:cubicBezTo>
                  <a:cubicBezTo>
                    <a:pt x="26" y="160"/>
                    <a:pt x="25" y="159"/>
                    <a:pt x="25" y="158"/>
                  </a:cubicBezTo>
                  <a:cubicBezTo>
                    <a:pt x="24" y="154"/>
                    <a:pt x="23" y="149"/>
                    <a:pt x="25" y="145"/>
                  </a:cubicBezTo>
                  <a:cubicBezTo>
                    <a:pt x="25" y="144"/>
                    <a:pt x="25" y="143"/>
                    <a:pt x="25" y="142"/>
                  </a:cubicBezTo>
                  <a:cubicBezTo>
                    <a:pt x="24" y="139"/>
                    <a:pt x="23" y="135"/>
                    <a:pt x="23" y="132"/>
                  </a:cubicBezTo>
                  <a:cubicBezTo>
                    <a:pt x="22" y="125"/>
                    <a:pt x="19" y="118"/>
                    <a:pt x="16" y="112"/>
                  </a:cubicBezTo>
                  <a:cubicBezTo>
                    <a:pt x="13" y="106"/>
                    <a:pt x="9" y="100"/>
                    <a:pt x="6" y="93"/>
                  </a:cubicBezTo>
                  <a:cubicBezTo>
                    <a:pt x="1" y="82"/>
                    <a:pt x="0" y="69"/>
                    <a:pt x="3" y="57"/>
                  </a:cubicBezTo>
                  <a:cubicBezTo>
                    <a:pt x="7" y="33"/>
                    <a:pt x="21" y="16"/>
                    <a:pt x="43" y="5"/>
                  </a:cubicBezTo>
                  <a:cubicBezTo>
                    <a:pt x="50" y="2"/>
                    <a:pt x="57" y="1"/>
                    <a:pt x="64" y="0"/>
                  </a:cubicBezTo>
                  <a:cubicBezTo>
                    <a:pt x="65" y="0"/>
                    <a:pt x="65" y="0"/>
                    <a:pt x="66" y="0"/>
                  </a:cubicBezTo>
                  <a:cubicBezTo>
                    <a:pt x="69" y="0"/>
                    <a:pt x="71" y="0"/>
                    <a:pt x="74" y="0"/>
                  </a:cubicBezTo>
                  <a:cubicBezTo>
                    <a:pt x="78" y="1"/>
                    <a:pt x="83" y="1"/>
                    <a:pt x="88" y="2"/>
                  </a:cubicBezTo>
                  <a:cubicBezTo>
                    <a:pt x="99" y="5"/>
                    <a:pt x="110" y="11"/>
                    <a:pt x="118" y="20"/>
                  </a:cubicBezTo>
                  <a:cubicBezTo>
                    <a:pt x="127" y="29"/>
                    <a:pt x="133" y="40"/>
                    <a:pt x="136" y="52"/>
                  </a:cubicBezTo>
                  <a:cubicBezTo>
                    <a:pt x="140" y="69"/>
                    <a:pt x="138" y="86"/>
                    <a:pt x="130" y="101"/>
                  </a:cubicBezTo>
                  <a:cubicBezTo>
                    <a:pt x="127" y="106"/>
                    <a:pt x="125" y="111"/>
                    <a:pt x="122" y="116"/>
                  </a:cubicBezTo>
                  <a:cubicBezTo>
                    <a:pt x="119" y="122"/>
                    <a:pt x="117" y="129"/>
                    <a:pt x="116" y="136"/>
                  </a:cubicBezTo>
                  <a:cubicBezTo>
                    <a:pt x="116" y="137"/>
                    <a:pt x="116" y="138"/>
                    <a:pt x="116" y="139"/>
                  </a:cubicBezTo>
                  <a:cubicBezTo>
                    <a:pt x="115" y="141"/>
                    <a:pt x="115" y="146"/>
                    <a:pt x="116" y="148"/>
                  </a:cubicBezTo>
                  <a:cubicBezTo>
                    <a:pt x="116" y="152"/>
                    <a:pt x="116" y="155"/>
                    <a:pt x="114" y="158"/>
                  </a:cubicBezTo>
                  <a:cubicBezTo>
                    <a:pt x="114" y="159"/>
                    <a:pt x="114" y="160"/>
                    <a:pt x="114" y="161"/>
                  </a:cubicBezTo>
                  <a:cubicBezTo>
                    <a:pt x="118" y="170"/>
                    <a:pt x="114" y="180"/>
                    <a:pt x="105" y="184"/>
                  </a:cubicBezTo>
                  <a:cubicBezTo>
                    <a:pt x="105" y="185"/>
                    <a:pt x="104" y="185"/>
                    <a:pt x="104" y="186"/>
                  </a:cubicBezTo>
                  <a:cubicBezTo>
                    <a:pt x="100" y="196"/>
                    <a:pt x="94" y="201"/>
                    <a:pt x="84" y="203"/>
                  </a:cubicBezTo>
                  <a:cubicBezTo>
                    <a:pt x="83" y="203"/>
                    <a:pt x="83" y="203"/>
                    <a:pt x="83" y="203"/>
                  </a:cubicBezTo>
                  <a:cubicBezTo>
                    <a:pt x="74" y="203"/>
                    <a:pt x="65" y="203"/>
                    <a:pt x="56" y="203"/>
                  </a:cubicBezTo>
                  <a:moveTo>
                    <a:pt x="70" y="140"/>
                  </a:moveTo>
                  <a:cubicBezTo>
                    <a:pt x="79" y="140"/>
                    <a:pt x="88" y="140"/>
                    <a:pt x="98" y="140"/>
                  </a:cubicBezTo>
                  <a:cubicBezTo>
                    <a:pt x="101" y="140"/>
                    <a:pt x="103" y="138"/>
                    <a:pt x="104" y="135"/>
                  </a:cubicBezTo>
                  <a:cubicBezTo>
                    <a:pt x="104" y="135"/>
                    <a:pt x="104" y="134"/>
                    <a:pt x="104" y="133"/>
                  </a:cubicBezTo>
                  <a:cubicBezTo>
                    <a:pt x="105" y="127"/>
                    <a:pt x="106" y="121"/>
                    <a:pt x="108" y="116"/>
                  </a:cubicBezTo>
                  <a:cubicBezTo>
                    <a:pt x="111" y="109"/>
                    <a:pt x="114" y="103"/>
                    <a:pt x="118" y="97"/>
                  </a:cubicBezTo>
                  <a:cubicBezTo>
                    <a:pt x="124" y="85"/>
                    <a:pt x="127" y="72"/>
                    <a:pt x="125" y="59"/>
                  </a:cubicBezTo>
                  <a:cubicBezTo>
                    <a:pt x="122" y="43"/>
                    <a:pt x="114" y="30"/>
                    <a:pt x="101" y="22"/>
                  </a:cubicBezTo>
                  <a:cubicBezTo>
                    <a:pt x="81" y="9"/>
                    <a:pt x="61" y="9"/>
                    <a:pt x="41" y="21"/>
                  </a:cubicBezTo>
                  <a:cubicBezTo>
                    <a:pt x="21" y="33"/>
                    <a:pt x="11" y="56"/>
                    <a:pt x="15" y="79"/>
                  </a:cubicBezTo>
                  <a:cubicBezTo>
                    <a:pt x="17" y="87"/>
                    <a:pt x="20" y="94"/>
                    <a:pt x="24" y="101"/>
                  </a:cubicBezTo>
                  <a:cubicBezTo>
                    <a:pt x="31" y="112"/>
                    <a:pt x="35" y="122"/>
                    <a:pt x="36" y="135"/>
                  </a:cubicBezTo>
                  <a:cubicBezTo>
                    <a:pt x="36" y="139"/>
                    <a:pt x="38" y="140"/>
                    <a:pt x="42" y="140"/>
                  </a:cubicBezTo>
                  <a:cubicBezTo>
                    <a:pt x="52" y="140"/>
                    <a:pt x="61" y="140"/>
                    <a:pt x="70" y="140"/>
                  </a:cubicBezTo>
                  <a:moveTo>
                    <a:pt x="70" y="157"/>
                  </a:moveTo>
                  <a:cubicBezTo>
                    <a:pt x="79" y="157"/>
                    <a:pt x="88" y="157"/>
                    <a:pt x="97" y="157"/>
                  </a:cubicBezTo>
                  <a:cubicBezTo>
                    <a:pt x="100" y="157"/>
                    <a:pt x="102" y="156"/>
                    <a:pt x="103" y="153"/>
                  </a:cubicBezTo>
                  <a:cubicBezTo>
                    <a:pt x="104" y="150"/>
                    <a:pt x="102" y="146"/>
                    <a:pt x="97" y="146"/>
                  </a:cubicBezTo>
                  <a:cubicBezTo>
                    <a:pt x="84" y="146"/>
                    <a:pt x="71" y="146"/>
                    <a:pt x="59" y="146"/>
                  </a:cubicBezTo>
                  <a:cubicBezTo>
                    <a:pt x="53" y="146"/>
                    <a:pt x="48" y="146"/>
                    <a:pt x="43" y="146"/>
                  </a:cubicBezTo>
                  <a:cubicBezTo>
                    <a:pt x="40" y="146"/>
                    <a:pt x="38" y="147"/>
                    <a:pt x="37" y="149"/>
                  </a:cubicBezTo>
                  <a:cubicBezTo>
                    <a:pt x="35" y="153"/>
                    <a:pt x="38" y="157"/>
                    <a:pt x="43" y="157"/>
                  </a:cubicBezTo>
                  <a:cubicBezTo>
                    <a:pt x="49" y="157"/>
                    <a:pt x="55" y="157"/>
                    <a:pt x="61" y="157"/>
                  </a:cubicBezTo>
                  <a:cubicBezTo>
                    <a:pt x="64" y="157"/>
                    <a:pt x="67" y="157"/>
                    <a:pt x="70" y="157"/>
                  </a:cubicBezTo>
                  <a:moveTo>
                    <a:pt x="70" y="162"/>
                  </a:moveTo>
                  <a:cubicBezTo>
                    <a:pt x="61" y="162"/>
                    <a:pt x="52" y="162"/>
                    <a:pt x="43" y="162"/>
                  </a:cubicBezTo>
                  <a:cubicBezTo>
                    <a:pt x="40" y="162"/>
                    <a:pt x="38" y="163"/>
                    <a:pt x="37" y="166"/>
                  </a:cubicBezTo>
                  <a:cubicBezTo>
                    <a:pt x="35" y="170"/>
                    <a:pt x="38" y="173"/>
                    <a:pt x="43" y="173"/>
                  </a:cubicBezTo>
                  <a:cubicBezTo>
                    <a:pt x="56" y="173"/>
                    <a:pt x="69" y="173"/>
                    <a:pt x="82" y="173"/>
                  </a:cubicBezTo>
                  <a:cubicBezTo>
                    <a:pt x="87" y="173"/>
                    <a:pt x="92" y="173"/>
                    <a:pt x="97" y="173"/>
                  </a:cubicBezTo>
                  <a:cubicBezTo>
                    <a:pt x="100" y="173"/>
                    <a:pt x="102" y="172"/>
                    <a:pt x="103" y="170"/>
                  </a:cubicBezTo>
                  <a:cubicBezTo>
                    <a:pt x="104" y="166"/>
                    <a:pt x="102" y="162"/>
                    <a:pt x="97" y="162"/>
                  </a:cubicBezTo>
                  <a:cubicBezTo>
                    <a:pt x="88" y="162"/>
                    <a:pt x="79" y="162"/>
                    <a:pt x="70" y="162"/>
                  </a:cubicBezTo>
                  <a:moveTo>
                    <a:pt x="92" y="179"/>
                  </a:moveTo>
                  <a:cubicBezTo>
                    <a:pt x="77" y="179"/>
                    <a:pt x="62" y="179"/>
                    <a:pt x="48" y="179"/>
                  </a:cubicBezTo>
                  <a:cubicBezTo>
                    <a:pt x="48" y="185"/>
                    <a:pt x="52" y="190"/>
                    <a:pt x="58" y="190"/>
                  </a:cubicBezTo>
                  <a:cubicBezTo>
                    <a:pt x="66" y="190"/>
                    <a:pt x="74" y="190"/>
                    <a:pt x="82" y="190"/>
                  </a:cubicBezTo>
                  <a:cubicBezTo>
                    <a:pt x="88" y="190"/>
                    <a:pt x="92" y="185"/>
                    <a:pt x="92" y="179"/>
                  </a:cubicBezTo>
                </a:path>
              </a:pathLst>
            </a:custGeom>
            <a:solidFill>
              <a:srgbClr val="8E8E8D"/>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2" name="Freeform 24"/>
            <p:cNvSpPr>
              <a:spLocks noEditPoints="1"/>
            </p:cNvSpPr>
            <p:nvPr>
              <p:custDataLst>
                <p:tags r:id="rId18"/>
              </p:custDataLst>
            </p:nvPr>
          </p:nvSpPr>
          <p:spPr bwMode="auto">
            <a:xfrm>
              <a:off x="3392215" y="5775199"/>
              <a:ext cx="270459" cy="391026"/>
            </a:xfrm>
            <a:custGeom>
              <a:avLst/>
              <a:gdLst>
                <a:gd name="T0" fmla="*/ 45 w 140"/>
                <a:gd name="T1" fmla="*/ 199 h 203"/>
                <a:gd name="T2" fmla="*/ 34 w 140"/>
                <a:gd name="T3" fmla="*/ 185 h 203"/>
                <a:gd name="T4" fmla="*/ 25 w 140"/>
                <a:gd name="T5" fmla="*/ 159 h 203"/>
                <a:gd name="T6" fmla="*/ 25 w 140"/>
                <a:gd name="T7" fmla="*/ 142 h 203"/>
                <a:gd name="T8" fmla="*/ 16 w 140"/>
                <a:gd name="T9" fmla="*/ 112 h 203"/>
                <a:gd name="T10" fmla="*/ 2 w 140"/>
                <a:gd name="T11" fmla="*/ 57 h 203"/>
                <a:gd name="T12" fmla="*/ 64 w 140"/>
                <a:gd name="T13" fmla="*/ 1 h 203"/>
                <a:gd name="T14" fmla="*/ 74 w 140"/>
                <a:gd name="T15" fmla="*/ 0 h 203"/>
                <a:gd name="T16" fmla="*/ 118 w 140"/>
                <a:gd name="T17" fmla="*/ 20 h 203"/>
                <a:gd name="T18" fmla="*/ 130 w 140"/>
                <a:gd name="T19" fmla="*/ 102 h 203"/>
                <a:gd name="T20" fmla="*/ 116 w 140"/>
                <a:gd name="T21" fmla="*/ 137 h 203"/>
                <a:gd name="T22" fmla="*/ 115 w 140"/>
                <a:gd name="T23" fmla="*/ 148 h 203"/>
                <a:gd name="T24" fmla="*/ 114 w 140"/>
                <a:gd name="T25" fmla="*/ 161 h 203"/>
                <a:gd name="T26" fmla="*/ 103 w 140"/>
                <a:gd name="T27" fmla="*/ 186 h 203"/>
                <a:gd name="T28" fmla="*/ 83 w 140"/>
                <a:gd name="T29" fmla="*/ 203 h 203"/>
                <a:gd name="T30" fmla="*/ 70 w 140"/>
                <a:gd name="T31" fmla="*/ 141 h 203"/>
                <a:gd name="T32" fmla="*/ 103 w 140"/>
                <a:gd name="T33" fmla="*/ 136 h 203"/>
                <a:gd name="T34" fmla="*/ 108 w 140"/>
                <a:gd name="T35" fmla="*/ 116 h 203"/>
                <a:gd name="T36" fmla="*/ 124 w 140"/>
                <a:gd name="T37" fmla="*/ 60 h 203"/>
                <a:gd name="T38" fmla="*/ 40 w 140"/>
                <a:gd name="T39" fmla="*/ 21 h 203"/>
                <a:gd name="T40" fmla="*/ 24 w 140"/>
                <a:gd name="T41" fmla="*/ 102 h 203"/>
                <a:gd name="T42" fmla="*/ 42 w 140"/>
                <a:gd name="T43" fmla="*/ 141 h 203"/>
                <a:gd name="T44" fmla="*/ 70 w 140"/>
                <a:gd name="T45" fmla="*/ 157 h 203"/>
                <a:gd name="T46" fmla="*/ 102 w 140"/>
                <a:gd name="T47" fmla="*/ 154 h 203"/>
                <a:gd name="T48" fmla="*/ 58 w 140"/>
                <a:gd name="T49" fmla="*/ 146 h 203"/>
                <a:gd name="T50" fmla="*/ 37 w 140"/>
                <a:gd name="T51" fmla="*/ 150 h 203"/>
                <a:gd name="T52" fmla="*/ 61 w 140"/>
                <a:gd name="T53" fmla="*/ 157 h 203"/>
                <a:gd name="T54" fmla="*/ 70 w 140"/>
                <a:gd name="T55" fmla="*/ 163 h 203"/>
                <a:gd name="T56" fmla="*/ 37 w 140"/>
                <a:gd name="T57" fmla="*/ 166 h 203"/>
                <a:gd name="T58" fmla="*/ 82 w 140"/>
                <a:gd name="T59" fmla="*/ 174 h 203"/>
                <a:gd name="T60" fmla="*/ 102 w 140"/>
                <a:gd name="T61" fmla="*/ 171 h 203"/>
                <a:gd name="T62" fmla="*/ 70 w 140"/>
                <a:gd name="T63" fmla="*/ 163 h 203"/>
                <a:gd name="T64" fmla="*/ 47 w 140"/>
                <a:gd name="T65" fmla="*/ 180 h 203"/>
                <a:gd name="T66" fmla="*/ 81 w 140"/>
                <a:gd name="T67" fmla="*/ 191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 h="203">
                  <a:moveTo>
                    <a:pt x="56" y="203"/>
                  </a:moveTo>
                  <a:cubicBezTo>
                    <a:pt x="52" y="202"/>
                    <a:pt x="48" y="201"/>
                    <a:pt x="45" y="199"/>
                  </a:cubicBezTo>
                  <a:cubicBezTo>
                    <a:pt x="41" y="196"/>
                    <a:pt x="38" y="192"/>
                    <a:pt x="36" y="188"/>
                  </a:cubicBezTo>
                  <a:cubicBezTo>
                    <a:pt x="36" y="186"/>
                    <a:pt x="35" y="185"/>
                    <a:pt x="34" y="185"/>
                  </a:cubicBezTo>
                  <a:cubicBezTo>
                    <a:pt x="25" y="181"/>
                    <a:pt x="21" y="170"/>
                    <a:pt x="25" y="162"/>
                  </a:cubicBezTo>
                  <a:cubicBezTo>
                    <a:pt x="25" y="161"/>
                    <a:pt x="25" y="159"/>
                    <a:pt x="25" y="159"/>
                  </a:cubicBezTo>
                  <a:cubicBezTo>
                    <a:pt x="23" y="154"/>
                    <a:pt x="23" y="150"/>
                    <a:pt x="25" y="146"/>
                  </a:cubicBezTo>
                  <a:cubicBezTo>
                    <a:pt x="25" y="144"/>
                    <a:pt x="25" y="143"/>
                    <a:pt x="25" y="142"/>
                  </a:cubicBezTo>
                  <a:cubicBezTo>
                    <a:pt x="24" y="139"/>
                    <a:pt x="23" y="136"/>
                    <a:pt x="23" y="133"/>
                  </a:cubicBezTo>
                  <a:cubicBezTo>
                    <a:pt x="22" y="125"/>
                    <a:pt x="19" y="119"/>
                    <a:pt x="16" y="112"/>
                  </a:cubicBezTo>
                  <a:cubicBezTo>
                    <a:pt x="12" y="106"/>
                    <a:pt x="9" y="100"/>
                    <a:pt x="6" y="94"/>
                  </a:cubicBezTo>
                  <a:cubicBezTo>
                    <a:pt x="1" y="82"/>
                    <a:pt x="0" y="70"/>
                    <a:pt x="2" y="57"/>
                  </a:cubicBezTo>
                  <a:cubicBezTo>
                    <a:pt x="7" y="33"/>
                    <a:pt x="20" y="16"/>
                    <a:pt x="43" y="6"/>
                  </a:cubicBezTo>
                  <a:cubicBezTo>
                    <a:pt x="49" y="3"/>
                    <a:pt x="57" y="1"/>
                    <a:pt x="64" y="1"/>
                  </a:cubicBezTo>
                  <a:cubicBezTo>
                    <a:pt x="64" y="1"/>
                    <a:pt x="65" y="0"/>
                    <a:pt x="66" y="0"/>
                  </a:cubicBezTo>
                  <a:cubicBezTo>
                    <a:pt x="68" y="0"/>
                    <a:pt x="71" y="0"/>
                    <a:pt x="74" y="0"/>
                  </a:cubicBezTo>
                  <a:cubicBezTo>
                    <a:pt x="78" y="1"/>
                    <a:pt x="83" y="2"/>
                    <a:pt x="87" y="3"/>
                  </a:cubicBezTo>
                  <a:cubicBezTo>
                    <a:pt x="99" y="6"/>
                    <a:pt x="109" y="12"/>
                    <a:pt x="118" y="20"/>
                  </a:cubicBezTo>
                  <a:cubicBezTo>
                    <a:pt x="127" y="29"/>
                    <a:pt x="133" y="40"/>
                    <a:pt x="136" y="52"/>
                  </a:cubicBezTo>
                  <a:cubicBezTo>
                    <a:pt x="140" y="70"/>
                    <a:pt x="138" y="86"/>
                    <a:pt x="130" y="102"/>
                  </a:cubicBezTo>
                  <a:cubicBezTo>
                    <a:pt x="127" y="107"/>
                    <a:pt x="124" y="111"/>
                    <a:pt x="122" y="116"/>
                  </a:cubicBezTo>
                  <a:cubicBezTo>
                    <a:pt x="118" y="123"/>
                    <a:pt x="117" y="130"/>
                    <a:pt x="116" y="137"/>
                  </a:cubicBezTo>
                  <a:cubicBezTo>
                    <a:pt x="116" y="138"/>
                    <a:pt x="116" y="139"/>
                    <a:pt x="116" y="140"/>
                  </a:cubicBezTo>
                  <a:cubicBezTo>
                    <a:pt x="115" y="142"/>
                    <a:pt x="115" y="147"/>
                    <a:pt x="115" y="148"/>
                  </a:cubicBezTo>
                  <a:cubicBezTo>
                    <a:pt x="116" y="152"/>
                    <a:pt x="115" y="155"/>
                    <a:pt x="114" y="159"/>
                  </a:cubicBezTo>
                  <a:cubicBezTo>
                    <a:pt x="114" y="160"/>
                    <a:pt x="114" y="161"/>
                    <a:pt x="114" y="161"/>
                  </a:cubicBezTo>
                  <a:cubicBezTo>
                    <a:pt x="118" y="171"/>
                    <a:pt x="114" y="181"/>
                    <a:pt x="105" y="185"/>
                  </a:cubicBezTo>
                  <a:cubicBezTo>
                    <a:pt x="104" y="185"/>
                    <a:pt x="104" y="186"/>
                    <a:pt x="103" y="186"/>
                  </a:cubicBezTo>
                  <a:cubicBezTo>
                    <a:pt x="100" y="196"/>
                    <a:pt x="93" y="202"/>
                    <a:pt x="83" y="203"/>
                  </a:cubicBezTo>
                  <a:cubicBezTo>
                    <a:pt x="83" y="203"/>
                    <a:pt x="83" y="203"/>
                    <a:pt x="83" y="203"/>
                  </a:cubicBezTo>
                  <a:cubicBezTo>
                    <a:pt x="74" y="203"/>
                    <a:pt x="65" y="203"/>
                    <a:pt x="56" y="203"/>
                  </a:cubicBezTo>
                  <a:moveTo>
                    <a:pt x="70" y="141"/>
                  </a:moveTo>
                  <a:cubicBezTo>
                    <a:pt x="79" y="141"/>
                    <a:pt x="88" y="141"/>
                    <a:pt x="97" y="141"/>
                  </a:cubicBezTo>
                  <a:cubicBezTo>
                    <a:pt x="101" y="141"/>
                    <a:pt x="103" y="139"/>
                    <a:pt x="103" y="136"/>
                  </a:cubicBezTo>
                  <a:cubicBezTo>
                    <a:pt x="104" y="135"/>
                    <a:pt x="104" y="134"/>
                    <a:pt x="104" y="134"/>
                  </a:cubicBezTo>
                  <a:cubicBezTo>
                    <a:pt x="104" y="128"/>
                    <a:pt x="105" y="122"/>
                    <a:pt x="108" y="116"/>
                  </a:cubicBezTo>
                  <a:cubicBezTo>
                    <a:pt x="111" y="110"/>
                    <a:pt x="114" y="103"/>
                    <a:pt x="118" y="97"/>
                  </a:cubicBezTo>
                  <a:cubicBezTo>
                    <a:pt x="124" y="85"/>
                    <a:pt x="126" y="73"/>
                    <a:pt x="124" y="60"/>
                  </a:cubicBezTo>
                  <a:cubicBezTo>
                    <a:pt x="122" y="44"/>
                    <a:pt x="114" y="31"/>
                    <a:pt x="100" y="22"/>
                  </a:cubicBezTo>
                  <a:cubicBezTo>
                    <a:pt x="81" y="10"/>
                    <a:pt x="60" y="9"/>
                    <a:pt x="40" y="21"/>
                  </a:cubicBezTo>
                  <a:cubicBezTo>
                    <a:pt x="20" y="33"/>
                    <a:pt x="11" y="56"/>
                    <a:pt x="15" y="80"/>
                  </a:cubicBezTo>
                  <a:cubicBezTo>
                    <a:pt x="16" y="88"/>
                    <a:pt x="20" y="95"/>
                    <a:pt x="24" y="102"/>
                  </a:cubicBezTo>
                  <a:cubicBezTo>
                    <a:pt x="30" y="112"/>
                    <a:pt x="34" y="123"/>
                    <a:pt x="36" y="135"/>
                  </a:cubicBezTo>
                  <a:cubicBezTo>
                    <a:pt x="36" y="139"/>
                    <a:pt x="38" y="141"/>
                    <a:pt x="42" y="141"/>
                  </a:cubicBezTo>
                  <a:cubicBezTo>
                    <a:pt x="51" y="141"/>
                    <a:pt x="60" y="141"/>
                    <a:pt x="70" y="141"/>
                  </a:cubicBezTo>
                  <a:moveTo>
                    <a:pt x="70" y="157"/>
                  </a:moveTo>
                  <a:cubicBezTo>
                    <a:pt x="79" y="157"/>
                    <a:pt x="88" y="157"/>
                    <a:pt x="97" y="157"/>
                  </a:cubicBezTo>
                  <a:cubicBezTo>
                    <a:pt x="99" y="157"/>
                    <a:pt x="101" y="156"/>
                    <a:pt x="102" y="154"/>
                  </a:cubicBezTo>
                  <a:cubicBezTo>
                    <a:pt x="104" y="150"/>
                    <a:pt x="101" y="146"/>
                    <a:pt x="97" y="146"/>
                  </a:cubicBezTo>
                  <a:cubicBezTo>
                    <a:pt x="84" y="146"/>
                    <a:pt x="71" y="146"/>
                    <a:pt x="58" y="146"/>
                  </a:cubicBezTo>
                  <a:cubicBezTo>
                    <a:pt x="53" y="146"/>
                    <a:pt x="48" y="146"/>
                    <a:pt x="42" y="146"/>
                  </a:cubicBezTo>
                  <a:cubicBezTo>
                    <a:pt x="40" y="146"/>
                    <a:pt x="38" y="147"/>
                    <a:pt x="37" y="150"/>
                  </a:cubicBezTo>
                  <a:cubicBezTo>
                    <a:pt x="35" y="153"/>
                    <a:pt x="38" y="157"/>
                    <a:pt x="42" y="157"/>
                  </a:cubicBezTo>
                  <a:cubicBezTo>
                    <a:pt x="48" y="157"/>
                    <a:pt x="55" y="157"/>
                    <a:pt x="61" y="157"/>
                  </a:cubicBezTo>
                  <a:cubicBezTo>
                    <a:pt x="64" y="157"/>
                    <a:pt x="67" y="157"/>
                    <a:pt x="70" y="157"/>
                  </a:cubicBezTo>
                  <a:moveTo>
                    <a:pt x="70" y="163"/>
                  </a:moveTo>
                  <a:cubicBezTo>
                    <a:pt x="61" y="163"/>
                    <a:pt x="51" y="163"/>
                    <a:pt x="42" y="163"/>
                  </a:cubicBezTo>
                  <a:cubicBezTo>
                    <a:pt x="40" y="163"/>
                    <a:pt x="38" y="164"/>
                    <a:pt x="37" y="166"/>
                  </a:cubicBezTo>
                  <a:cubicBezTo>
                    <a:pt x="35" y="170"/>
                    <a:pt x="38" y="174"/>
                    <a:pt x="42" y="174"/>
                  </a:cubicBezTo>
                  <a:cubicBezTo>
                    <a:pt x="56" y="174"/>
                    <a:pt x="69" y="174"/>
                    <a:pt x="82" y="174"/>
                  </a:cubicBezTo>
                  <a:cubicBezTo>
                    <a:pt x="87" y="174"/>
                    <a:pt x="92" y="174"/>
                    <a:pt x="97" y="174"/>
                  </a:cubicBezTo>
                  <a:cubicBezTo>
                    <a:pt x="100" y="174"/>
                    <a:pt x="101" y="173"/>
                    <a:pt x="102" y="171"/>
                  </a:cubicBezTo>
                  <a:cubicBezTo>
                    <a:pt x="104" y="167"/>
                    <a:pt x="101" y="163"/>
                    <a:pt x="97" y="163"/>
                  </a:cubicBezTo>
                  <a:cubicBezTo>
                    <a:pt x="88" y="163"/>
                    <a:pt x="79" y="163"/>
                    <a:pt x="70" y="163"/>
                  </a:cubicBezTo>
                  <a:moveTo>
                    <a:pt x="92" y="180"/>
                  </a:moveTo>
                  <a:cubicBezTo>
                    <a:pt x="77" y="180"/>
                    <a:pt x="62" y="180"/>
                    <a:pt x="47" y="180"/>
                  </a:cubicBezTo>
                  <a:cubicBezTo>
                    <a:pt x="48" y="186"/>
                    <a:pt x="52" y="190"/>
                    <a:pt x="58" y="191"/>
                  </a:cubicBezTo>
                  <a:cubicBezTo>
                    <a:pt x="66" y="191"/>
                    <a:pt x="74" y="191"/>
                    <a:pt x="81" y="191"/>
                  </a:cubicBezTo>
                  <a:cubicBezTo>
                    <a:pt x="87" y="190"/>
                    <a:pt x="92" y="186"/>
                    <a:pt x="92" y="18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3" name="Freeform 26"/>
            <p:cNvSpPr/>
            <p:nvPr>
              <p:custDataLst>
                <p:tags r:id="rId19"/>
              </p:custDataLst>
            </p:nvPr>
          </p:nvSpPr>
          <p:spPr bwMode="auto">
            <a:xfrm>
              <a:off x="5990911" y="5688847"/>
              <a:ext cx="228913" cy="246836"/>
            </a:xfrm>
            <a:custGeom>
              <a:avLst/>
              <a:gdLst>
                <a:gd name="T0" fmla="*/ 115 w 119"/>
                <a:gd name="T1" fmla="*/ 5 h 128"/>
                <a:gd name="T2" fmla="*/ 117 w 119"/>
                <a:gd name="T3" fmla="*/ 11 h 128"/>
                <a:gd name="T4" fmla="*/ 110 w 119"/>
                <a:gd name="T5" fmla="*/ 64 h 128"/>
                <a:gd name="T6" fmla="*/ 28 w 119"/>
                <a:gd name="T7" fmla="*/ 127 h 128"/>
                <a:gd name="T8" fmla="*/ 11 w 119"/>
                <a:gd name="T9" fmla="*/ 128 h 128"/>
                <a:gd name="T10" fmla="*/ 1 w 119"/>
                <a:gd name="T11" fmla="*/ 118 h 128"/>
                <a:gd name="T12" fmla="*/ 8 w 119"/>
                <a:gd name="T13" fmla="*/ 107 h 128"/>
                <a:gd name="T14" fmla="*/ 14 w 119"/>
                <a:gd name="T15" fmla="*/ 106 h 128"/>
                <a:gd name="T16" fmla="*/ 41 w 119"/>
                <a:gd name="T17" fmla="*/ 102 h 128"/>
                <a:gd name="T18" fmla="*/ 81 w 119"/>
                <a:gd name="T19" fmla="*/ 72 h 128"/>
                <a:gd name="T20" fmla="*/ 94 w 119"/>
                <a:gd name="T21" fmla="*/ 40 h 128"/>
                <a:gd name="T22" fmla="*/ 96 w 119"/>
                <a:gd name="T23" fmla="*/ 20 h 128"/>
                <a:gd name="T24" fmla="*/ 96 w 119"/>
                <a:gd name="T25" fmla="*/ 11 h 128"/>
                <a:gd name="T26" fmla="*/ 102 w 119"/>
                <a:gd name="T27" fmla="*/ 2 h 128"/>
                <a:gd name="T28" fmla="*/ 115 w 119"/>
                <a:gd name="T29"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128">
                  <a:moveTo>
                    <a:pt x="115" y="5"/>
                  </a:moveTo>
                  <a:cubicBezTo>
                    <a:pt x="116" y="6"/>
                    <a:pt x="117" y="8"/>
                    <a:pt x="117" y="11"/>
                  </a:cubicBezTo>
                  <a:cubicBezTo>
                    <a:pt x="119" y="30"/>
                    <a:pt x="117" y="48"/>
                    <a:pt x="110" y="64"/>
                  </a:cubicBezTo>
                  <a:cubicBezTo>
                    <a:pt x="94" y="100"/>
                    <a:pt x="66" y="121"/>
                    <a:pt x="28" y="127"/>
                  </a:cubicBezTo>
                  <a:cubicBezTo>
                    <a:pt x="22" y="128"/>
                    <a:pt x="16" y="128"/>
                    <a:pt x="11" y="128"/>
                  </a:cubicBezTo>
                  <a:cubicBezTo>
                    <a:pt x="5" y="128"/>
                    <a:pt x="1" y="124"/>
                    <a:pt x="1" y="118"/>
                  </a:cubicBezTo>
                  <a:cubicBezTo>
                    <a:pt x="0" y="113"/>
                    <a:pt x="3" y="108"/>
                    <a:pt x="8" y="107"/>
                  </a:cubicBezTo>
                  <a:cubicBezTo>
                    <a:pt x="10" y="106"/>
                    <a:pt x="12" y="106"/>
                    <a:pt x="14" y="106"/>
                  </a:cubicBezTo>
                  <a:cubicBezTo>
                    <a:pt x="23" y="106"/>
                    <a:pt x="32" y="105"/>
                    <a:pt x="41" y="102"/>
                  </a:cubicBezTo>
                  <a:cubicBezTo>
                    <a:pt x="57" y="96"/>
                    <a:pt x="71" y="86"/>
                    <a:pt x="81" y="72"/>
                  </a:cubicBezTo>
                  <a:cubicBezTo>
                    <a:pt x="87" y="62"/>
                    <a:pt x="92" y="52"/>
                    <a:pt x="94" y="40"/>
                  </a:cubicBezTo>
                  <a:cubicBezTo>
                    <a:pt x="96" y="34"/>
                    <a:pt x="96" y="27"/>
                    <a:pt x="96" y="20"/>
                  </a:cubicBezTo>
                  <a:cubicBezTo>
                    <a:pt x="96" y="17"/>
                    <a:pt x="95" y="14"/>
                    <a:pt x="96" y="11"/>
                  </a:cubicBezTo>
                  <a:cubicBezTo>
                    <a:pt x="96" y="7"/>
                    <a:pt x="98" y="4"/>
                    <a:pt x="102" y="2"/>
                  </a:cubicBezTo>
                  <a:cubicBezTo>
                    <a:pt x="106" y="0"/>
                    <a:pt x="111" y="1"/>
                    <a:pt x="115" y="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4" name="Freeform 27"/>
            <p:cNvSpPr/>
            <p:nvPr>
              <p:custDataLst>
                <p:tags r:id="rId20"/>
              </p:custDataLst>
            </p:nvPr>
          </p:nvSpPr>
          <p:spPr bwMode="auto">
            <a:xfrm>
              <a:off x="5985208" y="5692921"/>
              <a:ext cx="153967" cy="167001"/>
            </a:xfrm>
            <a:custGeom>
              <a:avLst/>
              <a:gdLst>
                <a:gd name="T0" fmla="*/ 62 w 80"/>
                <a:gd name="T1" fmla="*/ 68 h 87"/>
                <a:gd name="T2" fmla="*/ 18 w 80"/>
                <a:gd name="T3" fmla="*/ 86 h 87"/>
                <a:gd name="T4" fmla="*/ 7 w 80"/>
                <a:gd name="T5" fmla="*/ 85 h 87"/>
                <a:gd name="T6" fmla="*/ 1 w 80"/>
                <a:gd name="T7" fmla="*/ 73 h 87"/>
                <a:gd name="T8" fmla="*/ 11 w 80"/>
                <a:gd name="T9" fmla="*/ 63 h 87"/>
                <a:gd name="T10" fmla="*/ 20 w 80"/>
                <a:gd name="T11" fmla="*/ 62 h 87"/>
                <a:gd name="T12" fmla="*/ 56 w 80"/>
                <a:gd name="T13" fmla="*/ 22 h 87"/>
                <a:gd name="T14" fmla="*/ 56 w 80"/>
                <a:gd name="T15" fmla="*/ 12 h 87"/>
                <a:gd name="T16" fmla="*/ 67 w 80"/>
                <a:gd name="T17" fmla="*/ 1 h 87"/>
                <a:gd name="T18" fmla="*/ 79 w 80"/>
                <a:gd name="T19" fmla="*/ 10 h 87"/>
                <a:gd name="T20" fmla="*/ 80 w 80"/>
                <a:gd name="T21" fmla="*/ 22 h 87"/>
                <a:gd name="T22" fmla="*/ 72 w 80"/>
                <a:gd name="T23" fmla="*/ 55 h 87"/>
                <a:gd name="T24" fmla="*/ 62 w 80"/>
                <a:gd name="T25" fmla="*/ 6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87">
                  <a:moveTo>
                    <a:pt x="62" y="68"/>
                  </a:moveTo>
                  <a:cubicBezTo>
                    <a:pt x="50" y="80"/>
                    <a:pt x="35" y="86"/>
                    <a:pt x="18" y="86"/>
                  </a:cubicBezTo>
                  <a:cubicBezTo>
                    <a:pt x="14" y="87"/>
                    <a:pt x="11" y="87"/>
                    <a:pt x="7" y="85"/>
                  </a:cubicBezTo>
                  <a:cubicBezTo>
                    <a:pt x="3" y="83"/>
                    <a:pt x="0" y="78"/>
                    <a:pt x="1" y="73"/>
                  </a:cubicBezTo>
                  <a:cubicBezTo>
                    <a:pt x="2" y="68"/>
                    <a:pt x="6" y="63"/>
                    <a:pt x="11" y="63"/>
                  </a:cubicBezTo>
                  <a:cubicBezTo>
                    <a:pt x="14" y="63"/>
                    <a:pt x="17" y="63"/>
                    <a:pt x="20" y="62"/>
                  </a:cubicBezTo>
                  <a:cubicBezTo>
                    <a:pt x="41" y="61"/>
                    <a:pt x="56" y="44"/>
                    <a:pt x="56" y="22"/>
                  </a:cubicBezTo>
                  <a:cubicBezTo>
                    <a:pt x="56" y="19"/>
                    <a:pt x="56" y="15"/>
                    <a:pt x="56" y="12"/>
                  </a:cubicBezTo>
                  <a:cubicBezTo>
                    <a:pt x="56" y="6"/>
                    <a:pt x="61" y="1"/>
                    <a:pt x="67" y="1"/>
                  </a:cubicBezTo>
                  <a:cubicBezTo>
                    <a:pt x="72" y="0"/>
                    <a:pt x="78" y="4"/>
                    <a:pt x="79" y="10"/>
                  </a:cubicBezTo>
                  <a:cubicBezTo>
                    <a:pt x="80" y="14"/>
                    <a:pt x="80" y="18"/>
                    <a:pt x="80" y="22"/>
                  </a:cubicBezTo>
                  <a:cubicBezTo>
                    <a:pt x="80" y="33"/>
                    <a:pt x="78" y="45"/>
                    <a:pt x="72" y="55"/>
                  </a:cubicBezTo>
                  <a:cubicBezTo>
                    <a:pt x="69" y="59"/>
                    <a:pt x="66" y="64"/>
                    <a:pt x="62" y="68"/>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5" name="Freeform 28"/>
            <p:cNvSpPr/>
            <p:nvPr>
              <p:custDataLst>
                <p:tags r:id="rId21"/>
              </p:custDataLst>
            </p:nvPr>
          </p:nvSpPr>
          <p:spPr bwMode="auto">
            <a:xfrm>
              <a:off x="5977062" y="5692921"/>
              <a:ext cx="80650" cy="82279"/>
            </a:xfrm>
            <a:custGeom>
              <a:avLst/>
              <a:gdLst>
                <a:gd name="T0" fmla="*/ 34 w 42"/>
                <a:gd name="T1" fmla="*/ 7 h 43"/>
                <a:gd name="T2" fmla="*/ 35 w 42"/>
                <a:gd name="T3" fmla="*/ 34 h 43"/>
                <a:gd name="T4" fmla="*/ 8 w 42"/>
                <a:gd name="T5" fmla="*/ 35 h 43"/>
                <a:gd name="T6" fmla="*/ 7 w 42"/>
                <a:gd name="T7" fmla="*/ 8 h 43"/>
                <a:gd name="T8" fmla="*/ 34 w 42"/>
                <a:gd name="T9" fmla="*/ 7 h 43"/>
              </a:gdLst>
              <a:ahLst/>
              <a:cxnLst>
                <a:cxn ang="0">
                  <a:pos x="T0" y="T1"/>
                </a:cxn>
                <a:cxn ang="0">
                  <a:pos x="T2" y="T3"/>
                </a:cxn>
                <a:cxn ang="0">
                  <a:pos x="T4" y="T5"/>
                </a:cxn>
                <a:cxn ang="0">
                  <a:pos x="T6" y="T7"/>
                </a:cxn>
                <a:cxn ang="0">
                  <a:pos x="T8" y="T9"/>
                </a:cxn>
              </a:cxnLst>
              <a:rect l="0" t="0" r="r" b="b"/>
              <a:pathLst>
                <a:path w="42" h="43">
                  <a:moveTo>
                    <a:pt x="34" y="7"/>
                  </a:moveTo>
                  <a:cubicBezTo>
                    <a:pt x="42" y="15"/>
                    <a:pt x="42" y="27"/>
                    <a:pt x="35" y="34"/>
                  </a:cubicBezTo>
                  <a:cubicBezTo>
                    <a:pt x="28" y="42"/>
                    <a:pt x="16" y="43"/>
                    <a:pt x="8" y="35"/>
                  </a:cubicBezTo>
                  <a:cubicBezTo>
                    <a:pt x="0" y="28"/>
                    <a:pt x="0" y="16"/>
                    <a:pt x="7" y="8"/>
                  </a:cubicBezTo>
                  <a:cubicBezTo>
                    <a:pt x="14" y="1"/>
                    <a:pt x="26" y="0"/>
                    <a:pt x="34" y="7"/>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6" name="Freeform 29"/>
            <p:cNvSpPr/>
            <p:nvPr>
              <p:custDataLst>
                <p:tags r:id="rId22"/>
              </p:custDataLst>
            </p:nvPr>
          </p:nvSpPr>
          <p:spPr bwMode="auto">
            <a:xfrm>
              <a:off x="7601450" y="1614026"/>
              <a:ext cx="286753" cy="190626"/>
            </a:xfrm>
            <a:custGeom>
              <a:avLst/>
              <a:gdLst>
                <a:gd name="T0" fmla="*/ 1 w 149"/>
                <a:gd name="T1" fmla="*/ 92 h 99"/>
                <a:gd name="T2" fmla="*/ 1 w 149"/>
                <a:gd name="T3" fmla="*/ 85 h 99"/>
                <a:gd name="T4" fmla="*/ 27 w 149"/>
                <a:gd name="T5" fmla="*/ 38 h 99"/>
                <a:gd name="T6" fmla="*/ 125 w 149"/>
                <a:gd name="T7" fmla="*/ 8 h 99"/>
                <a:gd name="T8" fmla="*/ 142 w 149"/>
                <a:gd name="T9" fmla="*/ 13 h 99"/>
                <a:gd name="T10" fmla="*/ 148 w 149"/>
                <a:gd name="T11" fmla="*/ 26 h 99"/>
                <a:gd name="T12" fmla="*/ 136 w 149"/>
                <a:gd name="T13" fmla="*/ 34 h 99"/>
                <a:gd name="T14" fmla="*/ 131 w 149"/>
                <a:gd name="T15" fmla="*/ 32 h 99"/>
                <a:gd name="T16" fmla="*/ 104 w 149"/>
                <a:gd name="T17" fmla="*/ 27 h 99"/>
                <a:gd name="T18" fmla="*/ 56 w 149"/>
                <a:gd name="T19" fmla="*/ 41 h 99"/>
                <a:gd name="T20" fmla="*/ 32 w 149"/>
                <a:gd name="T21" fmla="*/ 66 h 99"/>
                <a:gd name="T22" fmla="*/ 24 w 149"/>
                <a:gd name="T23" fmla="*/ 84 h 99"/>
                <a:gd name="T24" fmla="*/ 21 w 149"/>
                <a:gd name="T25" fmla="*/ 92 h 99"/>
                <a:gd name="T26" fmla="*/ 11 w 149"/>
                <a:gd name="T27" fmla="*/ 99 h 99"/>
                <a:gd name="T28" fmla="*/ 1 w 149"/>
                <a:gd name="T29" fmla="*/ 9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9" h="99">
                  <a:moveTo>
                    <a:pt x="1" y="92"/>
                  </a:moveTo>
                  <a:cubicBezTo>
                    <a:pt x="0" y="90"/>
                    <a:pt x="0" y="87"/>
                    <a:pt x="1" y="85"/>
                  </a:cubicBezTo>
                  <a:cubicBezTo>
                    <a:pt x="6" y="67"/>
                    <a:pt x="14" y="51"/>
                    <a:pt x="27" y="38"/>
                  </a:cubicBezTo>
                  <a:cubicBezTo>
                    <a:pt x="54" y="10"/>
                    <a:pt x="87" y="0"/>
                    <a:pt x="125" y="8"/>
                  </a:cubicBezTo>
                  <a:cubicBezTo>
                    <a:pt x="131" y="9"/>
                    <a:pt x="136" y="11"/>
                    <a:pt x="142" y="13"/>
                  </a:cubicBezTo>
                  <a:cubicBezTo>
                    <a:pt x="147" y="15"/>
                    <a:pt x="149" y="20"/>
                    <a:pt x="148" y="26"/>
                  </a:cubicBezTo>
                  <a:cubicBezTo>
                    <a:pt x="146" y="31"/>
                    <a:pt x="141" y="34"/>
                    <a:pt x="136" y="34"/>
                  </a:cubicBezTo>
                  <a:cubicBezTo>
                    <a:pt x="134" y="33"/>
                    <a:pt x="133" y="33"/>
                    <a:pt x="131" y="32"/>
                  </a:cubicBezTo>
                  <a:cubicBezTo>
                    <a:pt x="122" y="29"/>
                    <a:pt x="113" y="27"/>
                    <a:pt x="104" y="27"/>
                  </a:cubicBezTo>
                  <a:cubicBezTo>
                    <a:pt x="86" y="27"/>
                    <a:pt x="71" y="31"/>
                    <a:pt x="56" y="41"/>
                  </a:cubicBezTo>
                  <a:cubicBezTo>
                    <a:pt x="47" y="48"/>
                    <a:pt x="39" y="56"/>
                    <a:pt x="32" y="66"/>
                  </a:cubicBezTo>
                  <a:cubicBezTo>
                    <a:pt x="29" y="71"/>
                    <a:pt x="26" y="78"/>
                    <a:pt x="24" y="84"/>
                  </a:cubicBezTo>
                  <a:cubicBezTo>
                    <a:pt x="23" y="87"/>
                    <a:pt x="22" y="90"/>
                    <a:pt x="21" y="92"/>
                  </a:cubicBezTo>
                  <a:cubicBezTo>
                    <a:pt x="19" y="96"/>
                    <a:pt x="16" y="98"/>
                    <a:pt x="11" y="99"/>
                  </a:cubicBezTo>
                  <a:cubicBezTo>
                    <a:pt x="7" y="99"/>
                    <a:pt x="3" y="96"/>
                    <a:pt x="1" y="92"/>
                  </a:cubicBezTo>
                  <a:close/>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7" name="Freeform 30"/>
            <p:cNvSpPr/>
            <p:nvPr>
              <p:custDataLst>
                <p:tags r:id="rId23"/>
              </p:custDataLst>
            </p:nvPr>
          </p:nvSpPr>
          <p:spPr bwMode="auto">
            <a:xfrm>
              <a:off x="7674768" y="1697119"/>
              <a:ext cx="190626" cy="134415"/>
            </a:xfrm>
            <a:custGeom>
              <a:avLst/>
              <a:gdLst>
                <a:gd name="T0" fmla="*/ 38 w 99"/>
                <a:gd name="T1" fmla="*/ 7 h 70"/>
                <a:gd name="T2" fmla="*/ 86 w 99"/>
                <a:gd name="T3" fmla="*/ 6 h 70"/>
                <a:gd name="T4" fmla="*/ 95 w 99"/>
                <a:gd name="T5" fmla="*/ 10 h 70"/>
                <a:gd name="T6" fmla="*/ 97 w 99"/>
                <a:gd name="T7" fmla="*/ 24 h 70"/>
                <a:gd name="T8" fmla="*/ 84 w 99"/>
                <a:gd name="T9" fmla="*/ 30 h 70"/>
                <a:gd name="T10" fmla="*/ 76 w 99"/>
                <a:gd name="T11" fmla="*/ 28 h 70"/>
                <a:gd name="T12" fmla="*/ 27 w 99"/>
                <a:gd name="T13" fmla="*/ 52 h 70"/>
                <a:gd name="T14" fmla="*/ 24 w 99"/>
                <a:gd name="T15" fmla="*/ 62 h 70"/>
                <a:gd name="T16" fmla="*/ 10 w 99"/>
                <a:gd name="T17" fmla="*/ 68 h 70"/>
                <a:gd name="T18" fmla="*/ 1 w 99"/>
                <a:gd name="T19" fmla="*/ 56 h 70"/>
                <a:gd name="T20" fmla="*/ 5 w 99"/>
                <a:gd name="T21" fmla="*/ 44 h 70"/>
                <a:gd name="T22" fmla="*/ 24 w 99"/>
                <a:gd name="T23" fmla="*/ 16 h 70"/>
                <a:gd name="T24" fmla="*/ 37 w 99"/>
                <a:gd name="T25" fmla="*/ 7 h 70"/>
                <a:gd name="T26" fmla="*/ 38 w 99"/>
                <a:gd name="T27" fmla="*/ 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9" h="70">
                  <a:moveTo>
                    <a:pt x="38" y="7"/>
                  </a:moveTo>
                  <a:cubicBezTo>
                    <a:pt x="53" y="0"/>
                    <a:pt x="69" y="0"/>
                    <a:pt x="86" y="6"/>
                  </a:cubicBezTo>
                  <a:cubicBezTo>
                    <a:pt x="89" y="7"/>
                    <a:pt x="93" y="8"/>
                    <a:pt x="95" y="10"/>
                  </a:cubicBezTo>
                  <a:cubicBezTo>
                    <a:pt x="99" y="14"/>
                    <a:pt x="99" y="20"/>
                    <a:pt x="97" y="24"/>
                  </a:cubicBezTo>
                  <a:cubicBezTo>
                    <a:pt x="94" y="29"/>
                    <a:pt x="89" y="31"/>
                    <a:pt x="84" y="30"/>
                  </a:cubicBezTo>
                  <a:cubicBezTo>
                    <a:pt x="81" y="29"/>
                    <a:pt x="78" y="28"/>
                    <a:pt x="76" y="28"/>
                  </a:cubicBezTo>
                  <a:cubicBezTo>
                    <a:pt x="55" y="21"/>
                    <a:pt x="34" y="32"/>
                    <a:pt x="27" y="52"/>
                  </a:cubicBezTo>
                  <a:cubicBezTo>
                    <a:pt x="26" y="56"/>
                    <a:pt x="25" y="59"/>
                    <a:pt x="24" y="62"/>
                  </a:cubicBezTo>
                  <a:cubicBezTo>
                    <a:pt x="22" y="67"/>
                    <a:pt x="16" y="70"/>
                    <a:pt x="10" y="68"/>
                  </a:cubicBezTo>
                  <a:cubicBezTo>
                    <a:pt x="4" y="67"/>
                    <a:pt x="0" y="61"/>
                    <a:pt x="1" y="56"/>
                  </a:cubicBezTo>
                  <a:cubicBezTo>
                    <a:pt x="2" y="52"/>
                    <a:pt x="3" y="48"/>
                    <a:pt x="5" y="44"/>
                  </a:cubicBezTo>
                  <a:cubicBezTo>
                    <a:pt x="9" y="33"/>
                    <a:pt x="15" y="24"/>
                    <a:pt x="24" y="16"/>
                  </a:cubicBezTo>
                  <a:cubicBezTo>
                    <a:pt x="28" y="13"/>
                    <a:pt x="33" y="10"/>
                    <a:pt x="37" y="7"/>
                  </a:cubicBezTo>
                  <a:lnTo>
                    <a:pt x="38" y="7"/>
                  </a:lnTo>
                  <a:close/>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8" name="Freeform 31"/>
            <p:cNvSpPr/>
            <p:nvPr>
              <p:custDataLst>
                <p:tags r:id="rId24"/>
              </p:custDataLst>
            </p:nvPr>
          </p:nvSpPr>
          <p:spPr bwMode="auto">
            <a:xfrm>
              <a:off x="7755417" y="1783471"/>
              <a:ext cx="83093" cy="83093"/>
            </a:xfrm>
            <a:custGeom>
              <a:avLst/>
              <a:gdLst>
                <a:gd name="T0" fmla="*/ 4 w 43"/>
                <a:gd name="T1" fmla="*/ 30 h 43"/>
                <a:gd name="T2" fmla="*/ 13 w 43"/>
                <a:gd name="T3" fmla="*/ 5 h 43"/>
                <a:gd name="T4" fmla="*/ 39 w 43"/>
                <a:gd name="T5" fmla="*/ 13 h 43"/>
                <a:gd name="T6" fmla="*/ 30 w 43"/>
                <a:gd name="T7" fmla="*/ 39 h 43"/>
                <a:gd name="T8" fmla="*/ 4 w 43"/>
                <a:gd name="T9" fmla="*/ 30 h 43"/>
              </a:gdLst>
              <a:ahLst/>
              <a:cxnLst>
                <a:cxn ang="0">
                  <a:pos x="T0" y="T1"/>
                </a:cxn>
                <a:cxn ang="0">
                  <a:pos x="T2" y="T3"/>
                </a:cxn>
                <a:cxn ang="0">
                  <a:pos x="T4" y="T5"/>
                </a:cxn>
                <a:cxn ang="0">
                  <a:pos x="T6" y="T7"/>
                </a:cxn>
                <a:cxn ang="0">
                  <a:pos x="T8" y="T9"/>
                </a:cxn>
              </a:cxnLst>
              <a:rect l="0" t="0" r="r" b="b"/>
              <a:pathLst>
                <a:path w="43" h="43">
                  <a:moveTo>
                    <a:pt x="4" y="30"/>
                  </a:moveTo>
                  <a:cubicBezTo>
                    <a:pt x="0" y="21"/>
                    <a:pt x="4" y="9"/>
                    <a:pt x="13" y="5"/>
                  </a:cubicBezTo>
                  <a:cubicBezTo>
                    <a:pt x="22" y="0"/>
                    <a:pt x="34" y="4"/>
                    <a:pt x="39" y="13"/>
                  </a:cubicBezTo>
                  <a:cubicBezTo>
                    <a:pt x="43" y="22"/>
                    <a:pt x="39" y="34"/>
                    <a:pt x="30" y="39"/>
                  </a:cubicBezTo>
                  <a:cubicBezTo>
                    <a:pt x="21" y="43"/>
                    <a:pt x="9" y="40"/>
                    <a:pt x="4" y="30"/>
                  </a:cubicBezTo>
                  <a:close/>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9" name="Freeform 32"/>
            <p:cNvSpPr/>
            <p:nvPr>
              <p:custDataLst>
                <p:tags r:id="rId25"/>
              </p:custDataLst>
            </p:nvPr>
          </p:nvSpPr>
          <p:spPr bwMode="auto">
            <a:xfrm>
              <a:off x="4321717" y="5978044"/>
              <a:ext cx="281864" cy="175147"/>
            </a:xfrm>
            <a:custGeom>
              <a:avLst/>
              <a:gdLst>
                <a:gd name="T0" fmla="*/ 108 w 146"/>
                <a:gd name="T1" fmla="*/ 0 h 91"/>
                <a:gd name="T2" fmla="*/ 109 w 146"/>
                <a:gd name="T3" fmla="*/ 1 h 91"/>
                <a:gd name="T4" fmla="*/ 145 w 146"/>
                <a:gd name="T5" fmla="*/ 28 h 91"/>
                <a:gd name="T6" fmla="*/ 146 w 146"/>
                <a:gd name="T7" fmla="*/ 29 h 91"/>
                <a:gd name="T8" fmla="*/ 107 w 146"/>
                <a:gd name="T9" fmla="*/ 58 h 91"/>
                <a:gd name="T10" fmla="*/ 107 w 146"/>
                <a:gd name="T11" fmla="*/ 39 h 91"/>
                <a:gd name="T12" fmla="*/ 106 w 146"/>
                <a:gd name="T13" fmla="*/ 39 h 91"/>
                <a:gd name="T14" fmla="*/ 49 w 146"/>
                <a:gd name="T15" fmla="*/ 39 h 91"/>
                <a:gd name="T16" fmla="*/ 20 w 146"/>
                <a:gd name="T17" fmla="*/ 70 h 91"/>
                <a:gd name="T18" fmla="*/ 21 w 146"/>
                <a:gd name="T19" fmla="*/ 77 h 91"/>
                <a:gd name="T20" fmla="*/ 21 w 146"/>
                <a:gd name="T21" fmla="*/ 79 h 91"/>
                <a:gd name="T22" fmla="*/ 6 w 146"/>
                <a:gd name="T23" fmla="*/ 91 h 91"/>
                <a:gd name="T24" fmla="*/ 2 w 146"/>
                <a:gd name="T25" fmla="*/ 82 h 91"/>
                <a:gd name="T26" fmla="*/ 1 w 146"/>
                <a:gd name="T27" fmla="*/ 73 h 91"/>
                <a:gd name="T28" fmla="*/ 0 w 146"/>
                <a:gd name="T29" fmla="*/ 71 h 91"/>
                <a:gd name="T30" fmla="*/ 0 w 146"/>
                <a:gd name="T31" fmla="*/ 65 h 91"/>
                <a:gd name="T32" fmla="*/ 1 w 146"/>
                <a:gd name="T33" fmla="*/ 60 h 91"/>
                <a:gd name="T34" fmla="*/ 18 w 146"/>
                <a:gd name="T35" fmla="*/ 30 h 91"/>
                <a:gd name="T36" fmla="*/ 50 w 146"/>
                <a:gd name="T37" fmla="*/ 19 h 91"/>
                <a:gd name="T38" fmla="*/ 105 w 146"/>
                <a:gd name="T39" fmla="*/ 19 h 91"/>
                <a:gd name="T40" fmla="*/ 107 w 146"/>
                <a:gd name="T41" fmla="*/ 19 h 91"/>
                <a:gd name="T42" fmla="*/ 107 w 146"/>
                <a:gd name="T43" fmla="*/ 0 h 91"/>
                <a:gd name="T44" fmla="*/ 108 w 146"/>
                <a:gd name="T4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6" h="91">
                  <a:moveTo>
                    <a:pt x="108" y="0"/>
                  </a:moveTo>
                  <a:cubicBezTo>
                    <a:pt x="108" y="0"/>
                    <a:pt x="108" y="1"/>
                    <a:pt x="109" y="1"/>
                  </a:cubicBezTo>
                  <a:cubicBezTo>
                    <a:pt x="121" y="10"/>
                    <a:pt x="133" y="19"/>
                    <a:pt x="145" y="28"/>
                  </a:cubicBezTo>
                  <a:cubicBezTo>
                    <a:pt x="145" y="28"/>
                    <a:pt x="145" y="28"/>
                    <a:pt x="146" y="29"/>
                  </a:cubicBezTo>
                  <a:cubicBezTo>
                    <a:pt x="133" y="39"/>
                    <a:pt x="120" y="48"/>
                    <a:pt x="107" y="58"/>
                  </a:cubicBezTo>
                  <a:cubicBezTo>
                    <a:pt x="107" y="52"/>
                    <a:pt x="107" y="45"/>
                    <a:pt x="107" y="39"/>
                  </a:cubicBezTo>
                  <a:cubicBezTo>
                    <a:pt x="107" y="39"/>
                    <a:pt x="106" y="39"/>
                    <a:pt x="106" y="39"/>
                  </a:cubicBezTo>
                  <a:cubicBezTo>
                    <a:pt x="87" y="39"/>
                    <a:pt x="68" y="39"/>
                    <a:pt x="49" y="39"/>
                  </a:cubicBezTo>
                  <a:cubicBezTo>
                    <a:pt x="32" y="39"/>
                    <a:pt x="19" y="53"/>
                    <a:pt x="20" y="70"/>
                  </a:cubicBezTo>
                  <a:cubicBezTo>
                    <a:pt x="20" y="72"/>
                    <a:pt x="21" y="75"/>
                    <a:pt x="21" y="77"/>
                  </a:cubicBezTo>
                  <a:cubicBezTo>
                    <a:pt x="21" y="78"/>
                    <a:pt x="21" y="79"/>
                    <a:pt x="21" y="79"/>
                  </a:cubicBezTo>
                  <a:cubicBezTo>
                    <a:pt x="16" y="83"/>
                    <a:pt x="11" y="87"/>
                    <a:pt x="6" y="91"/>
                  </a:cubicBezTo>
                  <a:cubicBezTo>
                    <a:pt x="5" y="88"/>
                    <a:pt x="3" y="85"/>
                    <a:pt x="2" y="82"/>
                  </a:cubicBezTo>
                  <a:cubicBezTo>
                    <a:pt x="2" y="79"/>
                    <a:pt x="1" y="76"/>
                    <a:pt x="1" y="73"/>
                  </a:cubicBezTo>
                  <a:cubicBezTo>
                    <a:pt x="0" y="71"/>
                    <a:pt x="0" y="71"/>
                    <a:pt x="0" y="71"/>
                  </a:cubicBezTo>
                  <a:cubicBezTo>
                    <a:pt x="0" y="69"/>
                    <a:pt x="0" y="67"/>
                    <a:pt x="0" y="65"/>
                  </a:cubicBezTo>
                  <a:cubicBezTo>
                    <a:pt x="0" y="63"/>
                    <a:pt x="1" y="62"/>
                    <a:pt x="1" y="60"/>
                  </a:cubicBezTo>
                  <a:cubicBezTo>
                    <a:pt x="3" y="48"/>
                    <a:pt x="9" y="38"/>
                    <a:pt x="18" y="30"/>
                  </a:cubicBezTo>
                  <a:cubicBezTo>
                    <a:pt x="28" y="23"/>
                    <a:pt x="38" y="19"/>
                    <a:pt x="50" y="19"/>
                  </a:cubicBezTo>
                  <a:cubicBezTo>
                    <a:pt x="68" y="19"/>
                    <a:pt x="87" y="19"/>
                    <a:pt x="105" y="19"/>
                  </a:cubicBezTo>
                  <a:cubicBezTo>
                    <a:pt x="106" y="19"/>
                    <a:pt x="107" y="19"/>
                    <a:pt x="107" y="19"/>
                  </a:cubicBezTo>
                  <a:cubicBezTo>
                    <a:pt x="107" y="13"/>
                    <a:pt x="107" y="6"/>
                    <a:pt x="107" y="0"/>
                  </a:cubicBezTo>
                  <a:cubicBezTo>
                    <a:pt x="108" y="0"/>
                    <a:pt x="108" y="0"/>
                    <a:pt x="108" y="0"/>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0" name="Freeform 33"/>
            <p:cNvSpPr/>
            <p:nvPr>
              <p:custDataLst>
                <p:tags r:id="rId26"/>
              </p:custDataLst>
            </p:nvPr>
          </p:nvSpPr>
          <p:spPr bwMode="auto">
            <a:xfrm>
              <a:off x="4341268" y="6064395"/>
              <a:ext cx="281050" cy="175147"/>
            </a:xfrm>
            <a:custGeom>
              <a:avLst/>
              <a:gdLst>
                <a:gd name="T0" fmla="*/ 39 w 146"/>
                <a:gd name="T1" fmla="*/ 91 h 91"/>
                <a:gd name="T2" fmla="*/ 38 w 146"/>
                <a:gd name="T3" fmla="*/ 90 h 91"/>
                <a:gd name="T4" fmla="*/ 1 w 146"/>
                <a:gd name="T5" fmla="*/ 63 h 91"/>
                <a:gd name="T6" fmla="*/ 0 w 146"/>
                <a:gd name="T7" fmla="*/ 62 h 91"/>
                <a:gd name="T8" fmla="*/ 39 w 146"/>
                <a:gd name="T9" fmla="*/ 33 h 91"/>
                <a:gd name="T10" fmla="*/ 39 w 146"/>
                <a:gd name="T11" fmla="*/ 52 h 91"/>
                <a:gd name="T12" fmla="*/ 40 w 146"/>
                <a:gd name="T13" fmla="*/ 52 h 91"/>
                <a:gd name="T14" fmla="*/ 97 w 146"/>
                <a:gd name="T15" fmla="*/ 52 h 91"/>
                <a:gd name="T16" fmla="*/ 126 w 146"/>
                <a:gd name="T17" fmla="*/ 21 h 91"/>
                <a:gd name="T18" fmla="*/ 125 w 146"/>
                <a:gd name="T19" fmla="*/ 13 h 91"/>
                <a:gd name="T20" fmla="*/ 125 w 146"/>
                <a:gd name="T21" fmla="*/ 12 h 91"/>
                <a:gd name="T22" fmla="*/ 140 w 146"/>
                <a:gd name="T23" fmla="*/ 0 h 91"/>
                <a:gd name="T24" fmla="*/ 144 w 146"/>
                <a:gd name="T25" fmla="*/ 9 h 91"/>
                <a:gd name="T26" fmla="*/ 146 w 146"/>
                <a:gd name="T27" fmla="*/ 18 h 91"/>
                <a:gd name="T28" fmla="*/ 146 w 146"/>
                <a:gd name="T29" fmla="*/ 19 h 91"/>
                <a:gd name="T30" fmla="*/ 146 w 146"/>
                <a:gd name="T31" fmla="*/ 26 h 91"/>
                <a:gd name="T32" fmla="*/ 145 w 146"/>
                <a:gd name="T33" fmla="*/ 30 h 91"/>
                <a:gd name="T34" fmla="*/ 128 w 146"/>
                <a:gd name="T35" fmla="*/ 61 h 91"/>
                <a:gd name="T36" fmla="*/ 96 w 146"/>
                <a:gd name="T37" fmla="*/ 71 h 91"/>
                <a:gd name="T38" fmla="*/ 41 w 146"/>
                <a:gd name="T39" fmla="*/ 71 h 91"/>
                <a:gd name="T40" fmla="*/ 39 w 146"/>
                <a:gd name="T41" fmla="*/ 71 h 91"/>
                <a:gd name="T42" fmla="*/ 39 w 146"/>
                <a:gd name="T43" fmla="*/ 91 h 91"/>
                <a:gd name="T44" fmla="*/ 39 w 146"/>
                <a:gd name="T4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6" h="91">
                  <a:moveTo>
                    <a:pt x="39" y="91"/>
                  </a:moveTo>
                  <a:cubicBezTo>
                    <a:pt x="38" y="91"/>
                    <a:pt x="38" y="90"/>
                    <a:pt x="38" y="90"/>
                  </a:cubicBezTo>
                  <a:cubicBezTo>
                    <a:pt x="26" y="81"/>
                    <a:pt x="13" y="72"/>
                    <a:pt x="1" y="63"/>
                  </a:cubicBezTo>
                  <a:cubicBezTo>
                    <a:pt x="1" y="63"/>
                    <a:pt x="1" y="62"/>
                    <a:pt x="0" y="62"/>
                  </a:cubicBezTo>
                  <a:cubicBezTo>
                    <a:pt x="13" y="52"/>
                    <a:pt x="26" y="42"/>
                    <a:pt x="39" y="33"/>
                  </a:cubicBezTo>
                  <a:cubicBezTo>
                    <a:pt x="39" y="39"/>
                    <a:pt x="39" y="45"/>
                    <a:pt x="39" y="52"/>
                  </a:cubicBezTo>
                  <a:cubicBezTo>
                    <a:pt x="39" y="52"/>
                    <a:pt x="40" y="52"/>
                    <a:pt x="40" y="52"/>
                  </a:cubicBezTo>
                  <a:cubicBezTo>
                    <a:pt x="59" y="52"/>
                    <a:pt x="78" y="52"/>
                    <a:pt x="97" y="52"/>
                  </a:cubicBezTo>
                  <a:cubicBezTo>
                    <a:pt x="114" y="52"/>
                    <a:pt x="127" y="38"/>
                    <a:pt x="126" y="21"/>
                  </a:cubicBezTo>
                  <a:cubicBezTo>
                    <a:pt x="126" y="19"/>
                    <a:pt x="125" y="16"/>
                    <a:pt x="125" y="13"/>
                  </a:cubicBezTo>
                  <a:cubicBezTo>
                    <a:pt x="125" y="13"/>
                    <a:pt x="125" y="12"/>
                    <a:pt x="125" y="12"/>
                  </a:cubicBezTo>
                  <a:cubicBezTo>
                    <a:pt x="130" y="8"/>
                    <a:pt x="135" y="4"/>
                    <a:pt x="140" y="0"/>
                  </a:cubicBezTo>
                  <a:cubicBezTo>
                    <a:pt x="142" y="3"/>
                    <a:pt x="143" y="6"/>
                    <a:pt x="144" y="9"/>
                  </a:cubicBezTo>
                  <a:cubicBezTo>
                    <a:pt x="145" y="12"/>
                    <a:pt x="145" y="15"/>
                    <a:pt x="146" y="18"/>
                  </a:cubicBezTo>
                  <a:cubicBezTo>
                    <a:pt x="146" y="19"/>
                    <a:pt x="146" y="19"/>
                    <a:pt x="146" y="19"/>
                  </a:cubicBezTo>
                  <a:cubicBezTo>
                    <a:pt x="146" y="21"/>
                    <a:pt x="146" y="24"/>
                    <a:pt x="146" y="26"/>
                  </a:cubicBezTo>
                  <a:cubicBezTo>
                    <a:pt x="146" y="27"/>
                    <a:pt x="145" y="29"/>
                    <a:pt x="145" y="30"/>
                  </a:cubicBezTo>
                  <a:cubicBezTo>
                    <a:pt x="143" y="43"/>
                    <a:pt x="137" y="53"/>
                    <a:pt x="128" y="61"/>
                  </a:cubicBezTo>
                  <a:cubicBezTo>
                    <a:pt x="119" y="68"/>
                    <a:pt x="108" y="72"/>
                    <a:pt x="96" y="71"/>
                  </a:cubicBezTo>
                  <a:cubicBezTo>
                    <a:pt x="78" y="71"/>
                    <a:pt x="59" y="71"/>
                    <a:pt x="41" y="71"/>
                  </a:cubicBezTo>
                  <a:cubicBezTo>
                    <a:pt x="40" y="71"/>
                    <a:pt x="40" y="71"/>
                    <a:pt x="39" y="71"/>
                  </a:cubicBezTo>
                  <a:cubicBezTo>
                    <a:pt x="39" y="78"/>
                    <a:pt x="39" y="84"/>
                    <a:pt x="39" y="91"/>
                  </a:cubicBezTo>
                  <a:cubicBezTo>
                    <a:pt x="39" y="91"/>
                    <a:pt x="39" y="91"/>
                    <a:pt x="39" y="91"/>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1" name="Freeform 34"/>
            <p:cNvSpPr>
              <a:spLocks noEditPoints="1"/>
            </p:cNvSpPr>
            <p:nvPr>
              <p:custDataLst>
                <p:tags r:id="rId27"/>
              </p:custDataLst>
            </p:nvPr>
          </p:nvSpPr>
          <p:spPr bwMode="auto">
            <a:xfrm>
              <a:off x="7933009" y="1644983"/>
              <a:ext cx="866775" cy="866775"/>
            </a:xfrm>
            <a:custGeom>
              <a:avLst/>
              <a:gdLst>
                <a:gd name="T0" fmla="*/ 447 w 450"/>
                <a:gd name="T1" fmla="*/ 224 h 450"/>
                <a:gd name="T2" fmla="*/ 446 w 450"/>
                <a:gd name="T3" fmla="*/ 186 h 450"/>
                <a:gd name="T4" fmla="*/ 435 w 450"/>
                <a:gd name="T5" fmla="*/ 164 h 450"/>
                <a:gd name="T6" fmla="*/ 425 w 450"/>
                <a:gd name="T7" fmla="*/ 131 h 450"/>
                <a:gd name="T8" fmla="*/ 407 w 450"/>
                <a:gd name="T9" fmla="*/ 100 h 450"/>
                <a:gd name="T10" fmla="*/ 388 w 450"/>
                <a:gd name="T11" fmla="*/ 70 h 450"/>
                <a:gd name="T12" fmla="*/ 351 w 450"/>
                <a:gd name="T13" fmla="*/ 39 h 450"/>
                <a:gd name="T14" fmla="*/ 331 w 450"/>
                <a:gd name="T15" fmla="*/ 27 h 450"/>
                <a:gd name="T16" fmla="*/ 299 w 450"/>
                <a:gd name="T17" fmla="*/ 13 h 450"/>
                <a:gd name="T18" fmla="*/ 252 w 450"/>
                <a:gd name="T19" fmla="*/ 2 h 450"/>
                <a:gd name="T20" fmla="*/ 228 w 450"/>
                <a:gd name="T21" fmla="*/ 2 h 450"/>
                <a:gd name="T22" fmla="*/ 193 w 450"/>
                <a:gd name="T23" fmla="*/ 6 h 450"/>
                <a:gd name="T24" fmla="*/ 182 w 450"/>
                <a:gd name="T25" fmla="*/ 8 h 450"/>
                <a:gd name="T26" fmla="*/ 148 w 450"/>
                <a:gd name="T27" fmla="*/ 14 h 450"/>
                <a:gd name="T28" fmla="*/ 125 w 450"/>
                <a:gd name="T29" fmla="*/ 24 h 450"/>
                <a:gd name="T30" fmla="*/ 115 w 450"/>
                <a:gd name="T31" fmla="*/ 51 h 450"/>
                <a:gd name="T32" fmla="*/ 88 w 450"/>
                <a:gd name="T33" fmla="*/ 51 h 450"/>
                <a:gd name="T34" fmla="*/ 69 w 450"/>
                <a:gd name="T35" fmla="*/ 65 h 450"/>
                <a:gd name="T36" fmla="*/ 66 w 450"/>
                <a:gd name="T37" fmla="*/ 92 h 450"/>
                <a:gd name="T38" fmla="*/ 40 w 450"/>
                <a:gd name="T39" fmla="*/ 100 h 450"/>
                <a:gd name="T40" fmla="*/ 28 w 450"/>
                <a:gd name="T41" fmla="*/ 120 h 450"/>
                <a:gd name="T42" fmla="*/ 32 w 450"/>
                <a:gd name="T43" fmla="*/ 147 h 450"/>
                <a:gd name="T44" fmla="*/ 12 w 450"/>
                <a:gd name="T45" fmla="*/ 164 h 450"/>
                <a:gd name="T46" fmla="*/ 3 w 450"/>
                <a:gd name="T47" fmla="*/ 185 h 450"/>
                <a:gd name="T48" fmla="*/ 17 w 450"/>
                <a:gd name="T49" fmla="*/ 209 h 450"/>
                <a:gd name="T50" fmla="*/ 2 w 450"/>
                <a:gd name="T51" fmla="*/ 231 h 450"/>
                <a:gd name="T52" fmla="*/ 4 w 450"/>
                <a:gd name="T53" fmla="*/ 254 h 450"/>
                <a:gd name="T54" fmla="*/ 7 w 450"/>
                <a:gd name="T55" fmla="*/ 265 h 450"/>
                <a:gd name="T56" fmla="*/ 15 w 450"/>
                <a:gd name="T57" fmla="*/ 299 h 450"/>
                <a:gd name="T58" fmla="*/ 23 w 450"/>
                <a:gd name="T59" fmla="*/ 320 h 450"/>
                <a:gd name="T60" fmla="*/ 41 w 450"/>
                <a:gd name="T61" fmla="*/ 348 h 450"/>
                <a:gd name="T62" fmla="*/ 48 w 450"/>
                <a:gd name="T63" fmla="*/ 358 h 450"/>
                <a:gd name="T64" fmla="*/ 70 w 450"/>
                <a:gd name="T65" fmla="*/ 384 h 450"/>
                <a:gd name="T66" fmla="*/ 95 w 450"/>
                <a:gd name="T67" fmla="*/ 408 h 450"/>
                <a:gd name="T68" fmla="*/ 116 w 450"/>
                <a:gd name="T69" fmla="*/ 418 h 450"/>
                <a:gd name="T70" fmla="*/ 147 w 450"/>
                <a:gd name="T71" fmla="*/ 433 h 450"/>
                <a:gd name="T72" fmla="*/ 180 w 450"/>
                <a:gd name="T73" fmla="*/ 440 h 450"/>
                <a:gd name="T74" fmla="*/ 191 w 450"/>
                <a:gd name="T75" fmla="*/ 443 h 450"/>
                <a:gd name="T76" fmla="*/ 226 w 450"/>
                <a:gd name="T77" fmla="*/ 449 h 450"/>
                <a:gd name="T78" fmla="*/ 250 w 450"/>
                <a:gd name="T79" fmla="*/ 448 h 450"/>
                <a:gd name="T80" fmla="*/ 295 w 450"/>
                <a:gd name="T81" fmla="*/ 438 h 450"/>
                <a:gd name="T82" fmla="*/ 325 w 450"/>
                <a:gd name="T83" fmla="*/ 421 h 450"/>
                <a:gd name="T84" fmla="*/ 354 w 450"/>
                <a:gd name="T85" fmla="*/ 384 h 450"/>
                <a:gd name="T86" fmla="*/ 381 w 450"/>
                <a:gd name="T87" fmla="*/ 380 h 450"/>
                <a:gd name="T88" fmla="*/ 406 w 450"/>
                <a:gd name="T89" fmla="*/ 355 h 450"/>
                <a:gd name="T90" fmla="*/ 425 w 450"/>
                <a:gd name="T91" fmla="*/ 325 h 450"/>
                <a:gd name="T92" fmla="*/ 431 w 450"/>
                <a:gd name="T93" fmla="*/ 304 h 450"/>
                <a:gd name="T94" fmla="*/ 421 w 450"/>
                <a:gd name="T95" fmla="*/ 276 h 450"/>
                <a:gd name="T96" fmla="*/ 445 w 450"/>
                <a:gd name="T97" fmla="*/ 257 h 450"/>
                <a:gd name="T98" fmla="*/ 447 w 450"/>
                <a:gd name="T99" fmla="*/ 234 h 450"/>
                <a:gd name="T100" fmla="*/ 280 w 450"/>
                <a:gd name="T101" fmla="*/ 313 h 450"/>
                <a:gd name="T102" fmla="*/ 277 w 450"/>
                <a:gd name="T103" fmla="*/ 75 h 450"/>
                <a:gd name="T104" fmla="*/ 120 w 450"/>
                <a:gd name="T105" fmla="*/ 170 h 450"/>
                <a:gd name="T106" fmla="*/ 125 w 450"/>
                <a:gd name="T107" fmla="*/ 287 h 450"/>
                <a:gd name="T108" fmla="*/ 231 w 450"/>
                <a:gd name="T109" fmla="*/ 399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0" h="450">
                  <a:moveTo>
                    <a:pt x="447" y="234"/>
                  </a:moveTo>
                  <a:cubicBezTo>
                    <a:pt x="448" y="234"/>
                    <a:pt x="449" y="234"/>
                    <a:pt x="449" y="234"/>
                  </a:cubicBezTo>
                  <a:cubicBezTo>
                    <a:pt x="450" y="230"/>
                    <a:pt x="449" y="226"/>
                    <a:pt x="449" y="222"/>
                  </a:cubicBezTo>
                  <a:cubicBezTo>
                    <a:pt x="449" y="222"/>
                    <a:pt x="448" y="223"/>
                    <a:pt x="447" y="223"/>
                  </a:cubicBezTo>
                  <a:cubicBezTo>
                    <a:pt x="447" y="223"/>
                    <a:pt x="447" y="224"/>
                    <a:pt x="447" y="224"/>
                  </a:cubicBezTo>
                  <a:cubicBezTo>
                    <a:pt x="447" y="224"/>
                    <a:pt x="447" y="224"/>
                    <a:pt x="447" y="224"/>
                  </a:cubicBezTo>
                  <a:cubicBezTo>
                    <a:pt x="435" y="224"/>
                    <a:pt x="427" y="219"/>
                    <a:pt x="427" y="213"/>
                  </a:cubicBezTo>
                  <a:cubicBezTo>
                    <a:pt x="426" y="206"/>
                    <a:pt x="435" y="200"/>
                    <a:pt x="443" y="199"/>
                  </a:cubicBezTo>
                  <a:cubicBezTo>
                    <a:pt x="443" y="199"/>
                    <a:pt x="443" y="199"/>
                    <a:pt x="443" y="199"/>
                  </a:cubicBezTo>
                  <a:cubicBezTo>
                    <a:pt x="444" y="198"/>
                    <a:pt x="444" y="198"/>
                    <a:pt x="444" y="198"/>
                  </a:cubicBezTo>
                  <a:cubicBezTo>
                    <a:pt x="445" y="198"/>
                    <a:pt x="446" y="198"/>
                    <a:pt x="447" y="198"/>
                  </a:cubicBezTo>
                  <a:cubicBezTo>
                    <a:pt x="447" y="194"/>
                    <a:pt x="446" y="190"/>
                    <a:pt x="446" y="186"/>
                  </a:cubicBezTo>
                  <a:cubicBezTo>
                    <a:pt x="445" y="187"/>
                    <a:pt x="444" y="187"/>
                    <a:pt x="443" y="187"/>
                  </a:cubicBezTo>
                  <a:cubicBezTo>
                    <a:pt x="442" y="188"/>
                    <a:pt x="442" y="188"/>
                    <a:pt x="442" y="188"/>
                  </a:cubicBezTo>
                  <a:cubicBezTo>
                    <a:pt x="442" y="188"/>
                    <a:pt x="442" y="188"/>
                    <a:pt x="442" y="188"/>
                  </a:cubicBezTo>
                  <a:cubicBezTo>
                    <a:pt x="432" y="188"/>
                    <a:pt x="422" y="187"/>
                    <a:pt x="421" y="180"/>
                  </a:cubicBezTo>
                  <a:cubicBezTo>
                    <a:pt x="419" y="174"/>
                    <a:pt x="427" y="166"/>
                    <a:pt x="435" y="164"/>
                  </a:cubicBezTo>
                  <a:cubicBezTo>
                    <a:pt x="435" y="164"/>
                    <a:pt x="435" y="164"/>
                    <a:pt x="435" y="164"/>
                  </a:cubicBezTo>
                  <a:cubicBezTo>
                    <a:pt x="436" y="164"/>
                    <a:pt x="436" y="164"/>
                    <a:pt x="436" y="164"/>
                  </a:cubicBezTo>
                  <a:cubicBezTo>
                    <a:pt x="438" y="163"/>
                    <a:pt x="439" y="163"/>
                    <a:pt x="440" y="163"/>
                  </a:cubicBezTo>
                  <a:cubicBezTo>
                    <a:pt x="439" y="159"/>
                    <a:pt x="438" y="155"/>
                    <a:pt x="437" y="151"/>
                  </a:cubicBezTo>
                  <a:cubicBezTo>
                    <a:pt x="436" y="152"/>
                    <a:pt x="435" y="152"/>
                    <a:pt x="434" y="153"/>
                  </a:cubicBezTo>
                  <a:cubicBezTo>
                    <a:pt x="424" y="157"/>
                    <a:pt x="414" y="155"/>
                    <a:pt x="412" y="149"/>
                  </a:cubicBezTo>
                  <a:cubicBezTo>
                    <a:pt x="409" y="143"/>
                    <a:pt x="415" y="135"/>
                    <a:pt x="425" y="131"/>
                  </a:cubicBezTo>
                  <a:cubicBezTo>
                    <a:pt x="426" y="130"/>
                    <a:pt x="427" y="130"/>
                    <a:pt x="428" y="130"/>
                  </a:cubicBezTo>
                  <a:cubicBezTo>
                    <a:pt x="426" y="126"/>
                    <a:pt x="424" y="122"/>
                    <a:pt x="423" y="119"/>
                  </a:cubicBezTo>
                  <a:cubicBezTo>
                    <a:pt x="422" y="119"/>
                    <a:pt x="421" y="120"/>
                    <a:pt x="420" y="120"/>
                  </a:cubicBezTo>
                  <a:cubicBezTo>
                    <a:pt x="419" y="121"/>
                    <a:pt x="419" y="121"/>
                    <a:pt x="419" y="121"/>
                  </a:cubicBezTo>
                  <a:cubicBezTo>
                    <a:pt x="410" y="126"/>
                    <a:pt x="401" y="126"/>
                    <a:pt x="397" y="121"/>
                  </a:cubicBezTo>
                  <a:cubicBezTo>
                    <a:pt x="394" y="115"/>
                    <a:pt x="398" y="106"/>
                    <a:pt x="407" y="100"/>
                  </a:cubicBezTo>
                  <a:cubicBezTo>
                    <a:pt x="408" y="99"/>
                    <a:pt x="409" y="99"/>
                    <a:pt x="410" y="98"/>
                  </a:cubicBezTo>
                  <a:cubicBezTo>
                    <a:pt x="408" y="95"/>
                    <a:pt x="406" y="92"/>
                    <a:pt x="403" y="89"/>
                  </a:cubicBezTo>
                  <a:cubicBezTo>
                    <a:pt x="402" y="89"/>
                    <a:pt x="402" y="90"/>
                    <a:pt x="401" y="91"/>
                  </a:cubicBezTo>
                  <a:cubicBezTo>
                    <a:pt x="393" y="98"/>
                    <a:pt x="383" y="99"/>
                    <a:pt x="379" y="94"/>
                  </a:cubicBezTo>
                  <a:cubicBezTo>
                    <a:pt x="374" y="89"/>
                    <a:pt x="377" y="80"/>
                    <a:pt x="385" y="73"/>
                  </a:cubicBezTo>
                  <a:cubicBezTo>
                    <a:pt x="386" y="72"/>
                    <a:pt x="387" y="71"/>
                    <a:pt x="388" y="70"/>
                  </a:cubicBezTo>
                  <a:cubicBezTo>
                    <a:pt x="385" y="68"/>
                    <a:pt x="382" y="65"/>
                    <a:pt x="379" y="62"/>
                  </a:cubicBezTo>
                  <a:cubicBezTo>
                    <a:pt x="379" y="63"/>
                    <a:pt x="378" y="63"/>
                    <a:pt x="377" y="64"/>
                  </a:cubicBezTo>
                  <a:cubicBezTo>
                    <a:pt x="371" y="72"/>
                    <a:pt x="361" y="76"/>
                    <a:pt x="356" y="71"/>
                  </a:cubicBezTo>
                  <a:cubicBezTo>
                    <a:pt x="351" y="67"/>
                    <a:pt x="352" y="57"/>
                    <a:pt x="359" y="49"/>
                  </a:cubicBezTo>
                  <a:cubicBezTo>
                    <a:pt x="360" y="48"/>
                    <a:pt x="361" y="47"/>
                    <a:pt x="361" y="46"/>
                  </a:cubicBezTo>
                  <a:cubicBezTo>
                    <a:pt x="358" y="44"/>
                    <a:pt x="355" y="42"/>
                    <a:pt x="351" y="39"/>
                  </a:cubicBezTo>
                  <a:cubicBezTo>
                    <a:pt x="351" y="40"/>
                    <a:pt x="351" y="41"/>
                    <a:pt x="350" y="42"/>
                  </a:cubicBezTo>
                  <a:cubicBezTo>
                    <a:pt x="345" y="51"/>
                    <a:pt x="336" y="56"/>
                    <a:pt x="330" y="52"/>
                  </a:cubicBezTo>
                  <a:cubicBezTo>
                    <a:pt x="324" y="49"/>
                    <a:pt x="324" y="39"/>
                    <a:pt x="329" y="30"/>
                  </a:cubicBezTo>
                  <a:cubicBezTo>
                    <a:pt x="329" y="30"/>
                    <a:pt x="329" y="30"/>
                    <a:pt x="329" y="30"/>
                  </a:cubicBezTo>
                  <a:cubicBezTo>
                    <a:pt x="330" y="30"/>
                    <a:pt x="330" y="30"/>
                    <a:pt x="330" y="30"/>
                  </a:cubicBezTo>
                  <a:cubicBezTo>
                    <a:pt x="330" y="29"/>
                    <a:pt x="331" y="28"/>
                    <a:pt x="331" y="27"/>
                  </a:cubicBezTo>
                  <a:cubicBezTo>
                    <a:pt x="328" y="25"/>
                    <a:pt x="324" y="23"/>
                    <a:pt x="321" y="22"/>
                  </a:cubicBezTo>
                  <a:cubicBezTo>
                    <a:pt x="320" y="22"/>
                    <a:pt x="320" y="23"/>
                    <a:pt x="320" y="24"/>
                  </a:cubicBezTo>
                  <a:cubicBezTo>
                    <a:pt x="316" y="34"/>
                    <a:pt x="307" y="40"/>
                    <a:pt x="301" y="37"/>
                  </a:cubicBezTo>
                  <a:cubicBezTo>
                    <a:pt x="295" y="35"/>
                    <a:pt x="294" y="26"/>
                    <a:pt x="297" y="16"/>
                  </a:cubicBezTo>
                  <a:cubicBezTo>
                    <a:pt x="297" y="16"/>
                    <a:pt x="297" y="15"/>
                    <a:pt x="297" y="15"/>
                  </a:cubicBezTo>
                  <a:cubicBezTo>
                    <a:pt x="298" y="14"/>
                    <a:pt x="298" y="13"/>
                    <a:pt x="299" y="13"/>
                  </a:cubicBezTo>
                  <a:cubicBezTo>
                    <a:pt x="295" y="11"/>
                    <a:pt x="291" y="10"/>
                    <a:pt x="287" y="9"/>
                  </a:cubicBezTo>
                  <a:cubicBezTo>
                    <a:pt x="287" y="10"/>
                    <a:pt x="287" y="10"/>
                    <a:pt x="287" y="11"/>
                  </a:cubicBezTo>
                  <a:cubicBezTo>
                    <a:pt x="284" y="21"/>
                    <a:pt x="277" y="29"/>
                    <a:pt x="271" y="27"/>
                  </a:cubicBezTo>
                  <a:cubicBezTo>
                    <a:pt x="264" y="26"/>
                    <a:pt x="261" y="16"/>
                    <a:pt x="263" y="6"/>
                  </a:cubicBezTo>
                  <a:cubicBezTo>
                    <a:pt x="264" y="5"/>
                    <a:pt x="264" y="4"/>
                    <a:pt x="264" y="4"/>
                  </a:cubicBezTo>
                  <a:cubicBezTo>
                    <a:pt x="260" y="3"/>
                    <a:pt x="256" y="2"/>
                    <a:pt x="252" y="2"/>
                  </a:cubicBezTo>
                  <a:cubicBezTo>
                    <a:pt x="252" y="2"/>
                    <a:pt x="252" y="3"/>
                    <a:pt x="252" y="4"/>
                  </a:cubicBezTo>
                  <a:cubicBezTo>
                    <a:pt x="252" y="4"/>
                    <a:pt x="252" y="5"/>
                    <a:pt x="252" y="6"/>
                  </a:cubicBezTo>
                  <a:cubicBezTo>
                    <a:pt x="251" y="15"/>
                    <a:pt x="245" y="22"/>
                    <a:pt x="239" y="22"/>
                  </a:cubicBezTo>
                  <a:cubicBezTo>
                    <a:pt x="233" y="21"/>
                    <a:pt x="228" y="13"/>
                    <a:pt x="228" y="4"/>
                  </a:cubicBezTo>
                  <a:cubicBezTo>
                    <a:pt x="228" y="4"/>
                    <a:pt x="228" y="4"/>
                    <a:pt x="228" y="4"/>
                  </a:cubicBezTo>
                  <a:cubicBezTo>
                    <a:pt x="228" y="4"/>
                    <a:pt x="228" y="2"/>
                    <a:pt x="228" y="2"/>
                  </a:cubicBezTo>
                  <a:cubicBezTo>
                    <a:pt x="228" y="1"/>
                    <a:pt x="228" y="1"/>
                    <a:pt x="228" y="0"/>
                  </a:cubicBezTo>
                  <a:cubicBezTo>
                    <a:pt x="225" y="0"/>
                    <a:pt x="221" y="0"/>
                    <a:pt x="217" y="0"/>
                  </a:cubicBezTo>
                  <a:cubicBezTo>
                    <a:pt x="217" y="1"/>
                    <a:pt x="217" y="1"/>
                    <a:pt x="217" y="1"/>
                  </a:cubicBezTo>
                  <a:cubicBezTo>
                    <a:pt x="217" y="2"/>
                    <a:pt x="217" y="3"/>
                    <a:pt x="217" y="4"/>
                  </a:cubicBezTo>
                  <a:cubicBezTo>
                    <a:pt x="217" y="14"/>
                    <a:pt x="213" y="21"/>
                    <a:pt x="207" y="22"/>
                  </a:cubicBezTo>
                  <a:cubicBezTo>
                    <a:pt x="201" y="22"/>
                    <a:pt x="195" y="16"/>
                    <a:pt x="193" y="6"/>
                  </a:cubicBezTo>
                  <a:cubicBezTo>
                    <a:pt x="193" y="6"/>
                    <a:pt x="193" y="6"/>
                    <a:pt x="193" y="6"/>
                  </a:cubicBezTo>
                  <a:cubicBezTo>
                    <a:pt x="193" y="6"/>
                    <a:pt x="193" y="4"/>
                    <a:pt x="193" y="4"/>
                  </a:cubicBezTo>
                  <a:cubicBezTo>
                    <a:pt x="193" y="3"/>
                    <a:pt x="193" y="3"/>
                    <a:pt x="193" y="2"/>
                  </a:cubicBezTo>
                  <a:cubicBezTo>
                    <a:pt x="189" y="3"/>
                    <a:pt x="185" y="3"/>
                    <a:pt x="182" y="4"/>
                  </a:cubicBezTo>
                  <a:cubicBezTo>
                    <a:pt x="182" y="5"/>
                    <a:pt x="182" y="5"/>
                    <a:pt x="182" y="5"/>
                  </a:cubicBezTo>
                  <a:cubicBezTo>
                    <a:pt x="182" y="6"/>
                    <a:pt x="182" y="7"/>
                    <a:pt x="182" y="8"/>
                  </a:cubicBezTo>
                  <a:cubicBezTo>
                    <a:pt x="184" y="17"/>
                    <a:pt x="181" y="25"/>
                    <a:pt x="175" y="27"/>
                  </a:cubicBezTo>
                  <a:cubicBezTo>
                    <a:pt x="169" y="28"/>
                    <a:pt x="163" y="22"/>
                    <a:pt x="159" y="14"/>
                  </a:cubicBezTo>
                  <a:cubicBezTo>
                    <a:pt x="159" y="13"/>
                    <a:pt x="159" y="12"/>
                    <a:pt x="158" y="11"/>
                  </a:cubicBezTo>
                  <a:cubicBezTo>
                    <a:pt x="158" y="10"/>
                    <a:pt x="158" y="10"/>
                    <a:pt x="158" y="10"/>
                  </a:cubicBezTo>
                  <a:cubicBezTo>
                    <a:pt x="155" y="11"/>
                    <a:pt x="151" y="12"/>
                    <a:pt x="147" y="14"/>
                  </a:cubicBezTo>
                  <a:cubicBezTo>
                    <a:pt x="148" y="14"/>
                    <a:pt x="148" y="14"/>
                    <a:pt x="148" y="14"/>
                  </a:cubicBezTo>
                  <a:cubicBezTo>
                    <a:pt x="148" y="14"/>
                    <a:pt x="148" y="15"/>
                    <a:pt x="148" y="16"/>
                  </a:cubicBezTo>
                  <a:cubicBezTo>
                    <a:pt x="148" y="16"/>
                    <a:pt x="149" y="17"/>
                    <a:pt x="149" y="17"/>
                  </a:cubicBezTo>
                  <a:cubicBezTo>
                    <a:pt x="151" y="26"/>
                    <a:pt x="149" y="34"/>
                    <a:pt x="144" y="37"/>
                  </a:cubicBezTo>
                  <a:cubicBezTo>
                    <a:pt x="139" y="39"/>
                    <a:pt x="132" y="35"/>
                    <a:pt x="127" y="27"/>
                  </a:cubicBezTo>
                  <a:cubicBezTo>
                    <a:pt x="127" y="27"/>
                    <a:pt x="127" y="27"/>
                    <a:pt x="127" y="27"/>
                  </a:cubicBezTo>
                  <a:cubicBezTo>
                    <a:pt x="127" y="25"/>
                    <a:pt x="126" y="25"/>
                    <a:pt x="125" y="24"/>
                  </a:cubicBezTo>
                  <a:cubicBezTo>
                    <a:pt x="125" y="23"/>
                    <a:pt x="125" y="23"/>
                    <a:pt x="125" y="23"/>
                  </a:cubicBezTo>
                  <a:cubicBezTo>
                    <a:pt x="122" y="25"/>
                    <a:pt x="119" y="27"/>
                    <a:pt x="115" y="28"/>
                  </a:cubicBezTo>
                  <a:cubicBezTo>
                    <a:pt x="116" y="29"/>
                    <a:pt x="116" y="30"/>
                    <a:pt x="116" y="30"/>
                  </a:cubicBezTo>
                  <a:cubicBezTo>
                    <a:pt x="116" y="30"/>
                    <a:pt x="116" y="30"/>
                    <a:pt x="116" y="30"/>
                  </a:cubicBezTo>
                  <a:cubicBezTo>
                    <a:pt x="117" y="31"/>
                    <a:pt x="117" y="31"/>
                    <a:pt x="117" y="32"/>
                  </a:cubicBezTo>
                  <a:cubicBezTo>
                    <a:pt x="121" y="40"/>
                    <a:pt x="120" y="48"/>
                    <a:pt x="115" y="51"/>
                  </a:cubicBezTo>
                  <a:cubicBezTo>
                    <a:pt x="110" y="54"/>
                    <a:pt x="103" y="51"/>
                    <a:pt x="97" y="44"/>
                  </a:cubicBezTo>
                  <a:cubicBezTo>
                    <a:pt x="97" y="43"/>
                    <a:pt x="96" y="42"/>
                    <a:pt x="95" y="41"/>
                  </a:cubicBezTo>
                  <a:cubicBezTo>
                    <a:pt x="92" y="43"/>
                    <a:pt x="89" y="45"/>
                    <a:pt x="86" y="48"/>
                  </a:cubicBezTo>
                  <a:cubicBezTo>
                    <a:pt x="86" y="48"/>
                    <a:pt x="87" y="49"/>
                    <a:pt x="87" y="49"/>
                  </a:cubicBezTo>
                  <a:cubicBezTo>
                    <a:pt x="87" y="49"/>
                    <a:pt x="87" y="49"/>
                    <a:pt x="87" y="49"/>
                  </a:cubicBezTo>
                  <a:cubicBezTo>
                    <a:pt x="88" y="50"/>
                    <a:pt x="88" y="51"/>
                    <a:pt x="88" y="51"/>
                  </a:cubicBezTo>
                  <a:cubicBezTo>
                    <a:pt x="88" y="51"/>
                    <a:pt x="88" y="51"/>
                    <a:pt x="88" y="51"/>
                  </a:cubicBezTo>
                  <a:cubicBezTo>
                    <a:pt x="93" y="58"/>
                    <a:pt x="93" y="66"/>
                    <a:pt x="89" y="70"/>
                  </a:cubicBezTo>
                  <a:cubicBezTo>
                    <a:pt x="85" y="73"/>
                    <a:pt x="77" y="72"/>
                    <a:pt x="71" y="66"/>
                  </a:cubicBezTo>
                  <a:cubicBezTo>
                    <a:pt x="71" y="66"/>
                    <a:pt x="71" y="66"/>
                    <a:pt x="71" y="66"/>
                  </a:cubicBezTo>
                  <a:cubicBezTo>
                    <a:pt x="70" y="66"/>
                    <a:pt x="70" y="65"/>
                    <a:pt x="69" y="65"/>
                  </a:cubicBezTo>
                  <a:cubicBezTo>
                    <a:pt x="69" y="65"/>
                    <a:pt x="69" y="65"/>
                    <a:pt x="69" y="65"/>
                  </a:cubicBezTo>
                  <a:cubicBezTo>
                    <a:pt x="69" y="64"/>
                    <a:pt x="68" y="64"/>
                    <a:pt x="68" y="63"/>
                  </a:cubicBezTo>
                  <a:cubicBezTo>
                    <a:pt x="65" y="66"/>
                    <a:pt x="63" y="69"/>
                    <a:pt x="60" y="71"/>
                  </a:cubicBezTo>
                  <a:cubicBezTo>
                    <a:pt x="61" y="72"/>
                    <a:pt x="61" y="72"/>
                    <a:pt x="61" y="73"/>
                  </a:cubicBezTo>
                  <a:cubicBezTo>
                    <a:pt x="62" y="73"/>
                    <a:pt x="62" y="73"/>
                    <a:pt x="62" y="73"/>
                  </a:cubicBezTo>
                  <a:cubicBezTo>
                    <a:pt x="62" y="73"/>
                    <a:pt x="62" y="74"/>
                    <a:pt x="63" y="74"/>
                  </a:cubicBezTo>
                  <a:cubicBezTo>
                    <a:pt x="68" y="81"/>
                    <a:pt x="70" y="88"/>
                    <a:pt x="66" y="92"/>
                  </a:cubicBezTo>
                  <a:cubicBezTo>
                    <a:pt x="63" y="96"/>
                    <a:pt x="55" y="96"/>
                    <a:pt x="48" y="92"/>
                  </a:cubicBezTo>
                  <a:cubicBezTo>
                    <a:pt x="48" y="92"/>
                    <a:pt x="47" y="91"/>
                    <a:pt x="46" y="91"/>
                  </a:cubicBezTo>
                  <a:cubicBezTo>
                    <a:pt x="46" y="91"/>
                    <a:pt x="46" y="91"/>
                    <a:pt x="46" y="91"/>
                  </a:cubicBezTo>
                  <a:cubicBezTo>
                    <a:pt x="46" y="91"/>
                    <a:pt x="45" y="90"/>
                    <a:pt x="45" y="90"/>
                  </a:cubicBezTo>
                  <a:cubicBezTo>
                    <a:pt x="42" y="93"/>
                    <a:pt x="40" y="96"/>
                    <a:pt x="38" y="99"/>
                  </a:cubicBezTo>
                  <a:cubicBezTo>
                    <a:pt x="39" y="99"/>
                    <a:pt x="39" y="100"/>
                    <a:pt x="40" y="100"/>
                  </a:cubicBezTo>
                  <a:cubicBezTo>
                    <a:pt x="40" y="100"/>
                    <a:pt x="40" y="100"/>
                    <a:pt x="40" y="100"/>
                  </a:cubicBezTo>
                  <a:cubicBezTo>
                    <a:pt x="40" y="101"/>
                    <a:pt x="41" y="101"/>
                    <a:pt x="41" y="101"/>
                  </a:cubicBezTo>
                  <a:cubicBezTo>
                    <a:pt x="47" y="107"/>
                    <a:pt x="50" y="114"/>
                    <a:pt x="47" y="118"/>
                  </a:cubicBezTo>
                  <a:cubicBezTo>
                    <a:pt x="44" y="123"/>
                    <a:pt x="37" y="124"/>
                    <a:pt x="30" y="121"/>
                  </a:cubicBezTo>
                  <a:cubicBezTo>
                    <a:pt x="30" y="121"/>
                    <a:pt x="30" y="121"/>
                    <a:pt x="30" y="121"/>
                  </a:cubicBezTo>
                  <a:cubicBezTo>
                    <a:pt x="29" y="121"/>
                    <a:pt x="28" y="121"/>
                    <a:pt x="28" y="120"/>
                  </a:cubicBezTo>
                  <a:cubicBezTo>
                    <a:pt x="28" y="120"/>
                    <a:pt x="28" y="120"/>
                    <a:pt x="28" y="120"/>
                  </a:cubicBezTo>
                  <a:cubicBezTo>
                    <a:pt x="27" y="120"/>
                    <a:pt x="27" y="120"/>
                    <a:pt x="26" y="119"/>
                  </a:cubicBezTo>
                  <a:cubicBezTo>
                    <a:pt x="24" y="123"/>
                    <a:pt x="22" y="126"/>
                    <a:pt x="21" y="129"/>
                  </a:cubicBezTo>
                  <a:cubicBezTo>
                    <a:pt x="22" y="130"/>
                    <a:pt x="24" y="131"/>
                    <a:pt x="24" y="131"/>
                  </a:cubicBezTo>
                  <a:cubicBezTo>
                    <a:pt x="24" y="131"/>
                    <a:pt x="24" y="131"/>
                    <a:pt x="24" y="131"/>
                  </a:cubicBezTo>
                  <a:cubicBezTo>
                    <a:pt x="32" y="136"/>
                    <a:pt x="34" y="142"/>
                    <a:pt x="32" y="147"/>
                  </a:cubicBezTo>
                  <a:cubicBezTo>
                    <a:pt x="30" y="152"/>
                    <a:pt x="24" y="154"/>
                    <a:pt x="16" y="152"/>
                  </a:cubicBezTo>
                  <a:cubicBezTo>
                    <a:pt x="15" y="152"/>
                    <a:pt x="15" y="152"/>
                    <a:pt x="14" y="152"/>
                  </a:cubicBezTo>
                  <a:cubicBezTo>
                    <a:pt x="14" y="152"/>
                    <a:pt x="14" y="152"/>
                    <a:pt x="14" y="152"/>
                  </a:cubicBezTo>
                  <a:cubicBezTo>
                    <a:pt x="13" y="152"/>
                    <a:pt x="13" y="152"/>
                    <a:pt x="12" y="151"/>
                  </a:cubicBezTo>
                  <a:cubicBezTo>
                    <a:pt x="11" y="155"/>
                    <a:pt x="10" y="159"/>
                    <a:pt x="9" y="162"/>
                  </a:cubicBezTo>
                  <a:cubicBezTo>
                    <a:pt x="10" y="163"/>
                    <a:pt x="11" y="163"/>
                    <a:pt x="12" y="164"/>
                  </a:cubicBezTo>
                  <a:cubicBezTo>
                    <a:pt x="19" y="167"/>
                    <a:pt x="23" y="172"/>
                    <a:pt x="22" y="177"/>
                  </a:cubicBezTo>
                  <a:cubicBezTo>
                    <a:pt x="21" y="182"/>
                    <a:pt x="15" y="185"/>
                    <a:pt x="7" y="185"/>
                  </a:cubicBezTo>
                  <a:cubicBezTo>
                    <a:pt x="7" y="185"/>
                    <a:pt x="7" y="185"/>
                    <a:pt x="7" y="185"/>
                  </a:cubicBezTo>
                  <a:cubicBezTo>
                    <a:pt x="7" y="185"/>
                    <a:pt x="6" y="185"/>
                    <a:pt x="5" y="185"/>
                  </a:cubicBezTo>
                  <a:cubicBezTo>
                    <a:pt x="5" y="185"/>
                    <a:pt x="5" y="185"/>
                    <a:pt x="5" y="185"/>
                  </a:cubicBezTo>
                  <a:cubicBezTo>
                    <a:pt x="5" y="185"/>
                    <a:pt x="4" y="185"/>
                    <a:pt x="3" y="185"/>
                  </a:cubicBezTo>
                  <a:cubicBezTo>
                    <a:pt x="3" y="189"/>
                    <a:pt x="2" y="193"/>
                    <a:pt x="2" y="196"/>
                  </a:cubicBezTo>
                  <a:cubicBezTo>
                    <a:pt x="2" y="196"/>
                    <a:pt x="3" y="197"/>
                    <a:pt x="4" y="197"/>
                  </a:cubicBezTo>
                  <a:cubicBezTo>
                    <a:pt x="4" y="197"/>
                    <a:pt x="4" y="197"/>
                    <a:pt x="4" y="197"/>
                  </a:cubicBezTo>
                  <a:cubicBezTo>
                    <a:pt x="4" y="197"/>
                    <a:pt x="5" y="197"/>
                    <a:pt x="5" y="197"/>
                  </a:cubicBezTo>
                  <a:cubicBezTo>
                    <a:pt x="5" y="197"/>
                    <a:pt x="5" y="197"/>
                    <a:pt x="5" y="197"/>
                  </a:cubicBezTo>
                  <a:cubicBezTo>
                    <a:pt x="12" y="199"/>
                    <a:pt x="17" y="204"/>
                    <a:pt x="17" y="209"/>
                  </a:cubicBezTo>
                  <a:cubicBezTo>
                    <a:pt x="16" y="214"/>
                    <a:pt x="11" y="218"/>
                    <a:pt x="4" y="219"/>
                  </a:cubicBezTo>
                  <a:cubicBezTo>
                    <a:pt x="3" y="219"/>
                    <a:pt x="3" y="220"/>
                    <a:pt x="2" y="220"/>
                  </a:cubicBezTo>
                  <a:cubicBezTo>
                    <a:pt x="2" y="220"/>
                    <a:pt x="2" y="220"/>
                    <a:pt x="2" y="220"/>
                  </a:cubicBezTo>
                  <a:cubicBezTo>
                    <a:pt x="1" y="220"/>
                    <a:pt x="0" y="220"/>
                    <a:pt x="0" y="220"/>
                  </a:cubicBezTo>
                  <a:cubicBezTo>
                    <a:pt x="0" y="224"/>
                    <a:pt x="0" y="227"/>
                    <a:pt x="0" y="231"/>
                  </a:cubicBezTo>
                  <a:cubicBezTo>
                    <a:pt x="0" y="231"/>
                    <a:pt x="1" y="231"/>
                    <a:pt x="2" y="231"/>
                  </a:cubicBezTo>
                  <a:cubicBezTo>
                    <a:pt x="2" y="231"/>
                    <a:pt x="2" y="231"/>
                    <a:pt x="2" y="231"/>
                  </a:cubicBezTo>
                  <a:cubicBezTo>
                    <a:pt x="3" y="231"/>
                    <a:pt x="3" y="231"/>
                    <a:pt x="4" y="231"/>
                  </a:cubicBezTo>
                  <a:cubicBezTo>
                    <a:pt x="11" y="233"/>
                    <a:pt x="16" y="236"/>
                    <a:pt x="16" y="241"/>
                  </a:cubicBezTo>
                  <a:cubicBezTo>
                    <a:pt x="17" y="246"/>
                    <a:pt x="12" y="251"/>
                    <a:pt x="6" y="253"/>
                  </a:cubicBezTo>
                  <a:cubicBezTo>
                    <a:pt x="6" y="253"/>
                    <a:pt x="6" y="253"/>
                    <a:pt x="6" y="253"/>
                  </a:cubicBezTo>
                  <a:cubicBezTo>
                    <a:pt x="5" y="254"/>
                    <a:pt x="4" y="254"/>
                    <a:pt x="4" y="254"/>
                  </a:cubicBezTo>
                  <a:cubicBezTo>
                    <a:pt x="4" y="254"/>
                    <a:pt x="4" y="254"/>
                    <a:pt x="4" y="254"/>
                  </a:cubicBezTo>
                  <a:cubicBezTo>
                    <a:pt x="3" y="254"/>
                    <a:pt x="2" y="254"/>
                    <a:pt x="2" y="255"/>
                  </a:cubicBezTo>
                  <a:cubicBezTo>
                    <a:pt x="2" y="258"/>
                    <a:pt x="3" y="262"/>
                    <a:pt x="3" y="266"/>
                  </a:cubicBezTo>
                  <a:cubicBezTo>
                    <a:pt x="4" y="266"/>
                    <a:pt x="5" y="265"/>
                    <a:pt x="5" y="265"/>
                  </a:cubicBezTo>
                  <a:cubicBezTo>
                    <a:pt x="6" y="265"/>
                    <a:pt x="6" y="265"/>
                    <a:pt x="6" y="265"/>
                  </a:cubicBezTo>
                  <a:cubicBezTo>
                    <a:pt x="6" y="265"/>
                    <a:pt x="7" y="265"/>
                    <a:pt x="7" y="265"/>
                  </a:cubicBezTo>
                  <a:cubicBezTo>
                    <a:pt x="14" y="266"/>
                    <a:pt x="20" y="268"/>
                    <a:pt x="21" y="273"/>
                  </a:cubicBezTo>
                  <a:cubicBezTo>
                    <a:pt x="22" y="278"/>
                    <a:pt x="19" y="283"/>
                    <a:pt x="13" y="287"/>
                  </a:cubicBezTo>
                  <a:cubicBezTo>
                    <a:pt x="13" y="287"/>
                    <a:pt x="13" y="287"/>
                    <a:pt x="13" y="287"/>
                  </a:cubicBezTo>
                  <a:cubicBezTo>
                    <a:pt x="11" y="287"/>
                    <a:pt x="10" y="288"/>
                    <a:pt x="9" y="288"/>
                  </a:cubicBezTo>
                  <a:cubicBezTo>
                    <a:pt x="10" y="292"/>
                    <a:pt x="11" y="296"/>
                    <a:pt x="12" y="299"/>
                  </a:cubicBezTo>
                  <a:cubicBezTo>
                    <a:pt x="13" y="299"/>
                    <a:pt x="14" y="299"/>
                    <a:pt x="15" y="299"/>
                  </a:cubicBezTo>
                  <a:cubicBezTo>
                    <a:pt x="16" y="298"/>
                    <a:pt x="16" y="298"/>
                    <a:pt x="16" y="298"/>
                  </a:cubicBezTo>
                  <a:cubicBezTo>
                    <a:pt x="23" y="297"/>
                    <a:pt x="29" y="299"/>
                    <a:pt x="31" y="304"/>
                  </a:cubicBezTo>
                  <a:cubicBezTo>
                    <a:pt x="33" y="308"/>
                    <a:pt x="30" y="314"/>
                    <a:pt x="25" y="319"/>
                  </a:cubicBezTo>
                  <a:cubicBezTo>
                    <a:pt x="25" y="319"/>
                    <a:pt x="25" y="319"/>
                    <a:pt x="25" y="319"/>
                  </a:cubicBezTo>
                  <a:cubicBezTo>
                    <a:pt x="24" y="319"/>
                    <a:pt x="24" y="319"/>
                    <a:pt x="23" y="320"/>
                  </a:cubicBezTo>
                  <a:cubicBezTo>
                    <a:pt x="23" y="320"/>
                    <a:pt x="23" y="320"/>
                    <a:pt x="23" y="320"/>
                  </a:cubicBezTo>
                  <a:cubicBezTo>
                    <a:pt x="22" y="320"/>
                    <a:pt x="22" y="321"/>
                    <a:pt x="21" y="321"/>
                  </a:cubicBezTo>
                  <a:cubicBezTo>
                    <a:pt x="23" y="324"/>
                    <a:pt x="25" y="328"/>
                    <a:pt x="26" y="331"/>
                  </a:cubicBezTo>
                  <a:cubicBezTo>
                    <a:pt x="27" y="331"/>
                    <a:pt x="28" y="330"/>
                    <a:pt x="29" y="330"/>
                  </a:cubicBezTo>
                  <a:cubicBezTo>
                    <a:pt x="30" y="330"/>
                    <a:pt x="30" y="330"/>
                    <a:pt x="30" y="330"/>
                  </a:cubicBezTo>
                  <a:cubicBezTo>
                    <a:pt x="37" y="328"/>
                    <a:pt x="43" y="329"/>
                    <a:pt x="45" y="333"/>
                  </a:cubicBezTo>
                  <a:cubicBezTo>
                    <a:pt x="48" y="337"/>
                    <a:pt x="46" y="343"/>
                    <a:pt x="41" y="348"/>
                  </a:cubicBezTo>
                  <a:cubicBezTo>
                    <a:pt x="41" y="349"/>
                    <a:pt x="41" y="349"/>
                    <a:pt x="40" y="350"/>
                  </a:cubicBezTo>
                  <a:cubicBezTo>
                    <a:pt x="40" y="350"/>
                    <a:pt x="40" y="350"/>
                    <a:pt x="40" y="350"/>
                  </a:cubicBezTo>
                  <a:cubicBezTo>
                    <a:pt x="40" y="350"/>
                    <a:pt x="39" y="351"/>
                    <a:pt x="39" y="351"/>
                  </a:cubicBezTo>
                  <a:cubicBezTo>
                    <a:pt x="41" y="354"/>
                    <a:pt x="43" y="357"/>
                    <a:pt x="45" y="360"/>
                  </a:cubicBezTo>
                  <a:cubicBezTo>
                    <a:pt x="46" y="360"/>
                    <a:pt x="47" y="359"/>
                    <a:pt x="47" y="359"/>
                  </a:cubicBezTo>
                  <a:cubicBezTo>
                    <a:pt x="48" y="358"/>
                    <a:pt x="48" y="358"/>
                    <a:pt x="48" y="358"/>
                  </a:cubicBezTo>
                  <a:cubicBezTo>
                    <a:pt x="55" y="355"/>
                    <a:pt x="61" y="355"/>
                    <a:pt x="64" y="359"/>
                  </a:cubicBezTo>
                  <a:cubicBezTo>
                    <a:pt x="68" y="363"/>
                    <a:pt x="67" y="369"/>
                    <a:pt x="62" y="375"/>
                  </a:cubicBezTo>
                  <a:cubicBezTo>
                    <a:pt x="62" y="376"/>
                    <a:pt x="62" y="376"/>
                    <a:pt x="62" y="376"/>
                  </a:cubicBezTo>
                  <a:cubicBezTo>
                    <a:pt x="61" y="377"/>
                    <a:pt x="61" y="377"/>
                    <a:pt x="60" y="378"/>
                  </a:cubicBezTo>
                  <a:cubicBezTo>
                    <a:pt x="63" y="381"/>
                    <a:pt x="65" y="384"/>
                    <a:pt x="68" y="386"/>
                  </a:cubicBezTo>
                  <a:cubicBezTo>
                    <a:pt x="69" y="386"/>
                    <a:pt x="69" y="385"/>
                    <a:pt x="70" y="384"/>
                  </a:cubicBezTo>
                  <a:cubicBezTo>
                    <a:pt x="71" y="384"/>
                    <a:pt x="71" y="384"/>
                    <a:pt x="71" y="384"/>
                  </a:cubicBezTo>
                  <a:cubicBezTo>
                    <a:pt x="77" y="380"/>
                    <a:pt x="83" y="379"/>
                    <a:pt x="87" y="382"/>
                  </a:cubicBezTo>
                  <a:cubicBezTo>
                    <a:pt x="91" y="385"/>
                    <a:pt x="91" y="392"/>
                    <a:pt x="88" y="398"/>
                  </a:cubicBezTo>
                  <a:cubicBezTo>
                    <a:pt x="87" y="399"/>
                    <a:pt x="87" y="399"/>
                    <a:pt x="87" y="399"/>
                  </a:cubicBezTo>
                  <a:cubicBezTo>
                    <a:pt x="87" y="400"/>
                    <a:pt x="86" y="401"/>
                    <a:pt x="86" y="402"/>
                  </a:cubicBezTo>
                  <a:cubicBezTo>
                    <a:pt x="89" y="404"/>
                    <a:pt x="92" y="406"/>
                    <a:pt x="95" y="408"/>
                  </a:cubicBezTo>
                  <a:cubicBezTo>
                    <a:pt x="95" y="408"/>
                    <a:pt x="96" y="407"/>
                    <a:pt x="96" y="407"/>
                  </a:cubicBezTo>
                  <a:cubicBezTo>
                    <a:pt x="96" y="407"/>
                    <a:pt x="96" y="407"/>
                    <a:pt x="96" y="407"/>
                  </a:cubicBezTo>
                  <a:cubicBezTo>
                    <a:pt x="97" y="406"/>
                    <a:pt x="97" y="406"/>
                    <a:pt x="97" y="405"/>
                  </a:cubicBezTo>
                  <a:cubicBezTo>
                    <a:pt x="102" y="400"/>
                    <a:pt x="109" y="399"/>
                    <a:pt x="113" y="401"/>
                  </a:cubicBezTo>
                  <a:cubicBezTo>
                    <a:pt x="117" y="404"/>
                    <a:pt x="118" y="410"/>
                    <a:pt x="116" y="417"/>
                  </a:cubicBezTo>
                  <a:cubicBezTo>
                    <a:pt x="116" y="418"/>
                    <a:pt x="116" y="418"/>
                    <a:pt x="116" y="418"/>
                  </a:cubicBezTo>
                  <a:cubicBezTo>
                    <a:pt x="115" y="419"/>
                    <a:pt x="115" y="420"/>
                    <a:pt x="115" y="421"/>
                  </a:cubicBezTo>
                  <a:cubicBezTo>
                    <a:pt x="118" y="423"/>
                    <a:pt x="121" y="424"/>
                    <a:pt x="125" y="426"/>
                  </a:cubicBezTo>
                  <a:cubicBezTo>
                    <a:pt x="125" y="425"/>
                    <a:pt x="126" y="424"/>
                    <a:pt x="127" y="423"/>
                  </a:cubicBezTo>
                  <a:cubicBezTo>
                    <a:pt x="131" y="417"/>
                    <a:pt x="137" y="414"/>
                    <a:pt x="141" y="416"/>
                  </a:cubicBezTo>
                  <a:cubicBezTo>
                    <a:pt x="146" y="418"/>
                    <a:pt x="148" y="424"/>
                    <a:pt x="147" y="432"/>
                  </a:cubicBezTo>
                  <a:cubicBezTo>
                    <a:pt x="147" y="432"/>
                    <a:pt x="147" y="433"/>
                    <a:pt x="147" y="433"/>
                  </a:cubicBezTo>
                  <a:cubicBezTo>
                    <a:pt x="147" y="434"/>
                    <a:pt x="147" y="434"/>
                    <a:pt x="147" y="434"/>
                  </a:cubicBezTo>
                  <a:cubicBezTo>
                    <a:pt x="147" y="434"/>
                    <a:pt x="147" y="435"/>
                    <a:pt x="146" y="435"/>
                  </a:cubicBezTo>
                  <a:cubicBezTo>
                    <a:pt x="150" y="437"/>
                    <a:pt x="153" y="438"/>
                    <a:pt x="157" y="439"/>
                  </a:cubicBezTo>
                  <a:cubicBezTo>
                    <a:pt x="157" y="438"/>
                    <a:pt x="158" y="437"/>
                    <a:pt x="158" y="436"/>
                  </a:cubicBezTo>
                  <a:cubicBezTo>
                    <a:pt x="162" y="429"/>
                    <a:pt x="167" y="424"/>
                    <a:pt x="172" y="426"/>
                  </a:cubicBezTo>
                  <a:cubicBezTo>
                    <a:pt x="177" y="427"/>
                    <a:pt x="180" y="433"/>
                    <a:pt x="180" y="440"/>
                  </a:cubicBezTo>
                  <a:cubicBezTo>
                    <a:pt x="180" y="442"/>
                    <a:pt x="180" y="443"/>
                    <a:pt x="180" y="444"/>
                  </a:cubicBezTo>
                  <a:cubicBezTo>
                    <a:pt x="184" y="445"/>
                    <a:pt x="187" y="446"/>
                    <a:pt x="191" y="447"/>
                  </a:cubicBezTo>
                  <a:cubicBezTo>
                    <a:pt x="191" y="446"/>
                    <a:pt x="191" y="446"/>
                    <a:pt x="191" y="445"/>
                  </a:cubicBezTo>
                  <a:cubicBezTo>
                    <a:pt x="191" y="445"/>
                    <a:pt x="191" y="445"/>
                    <a:pt x="191" y="445"/>
                  </a:cubicBezTo>
                  <a:cubicBezTo>
                    <a:pt x="191" y="444"/>
                    <a:pt x="191" y="444"/>
                    <a:pt x="191" y="443"/>
                  </a:cubicBezTo>
                  <a:cubicBezTo>
                    <a:pt x="191" y="443"/>
                    <a:pt x="191" y="443"/>
                    <a:pt x="191" y="443"/>
                  </a:cubicBezTo>
                  <a:cubicBezTo>
                    <a:pt x="191" y="436"/>
                    <a:pt x="198" y="431"/>
                    <a:pt x="203" y="431"/>
                  </a:cubicBezTo>
                  <a:cubicBezTo>
                    <a:pt x="209" y="432"/>
                    <a:pt x="213" y="438"/>
                    <a:pt x="214" y="445"/>
                  </a:cubicBezTo>
                  <a:cubicBezTo>
                    <a:pt x="214" y="446"/>
                    <a:pt x="214" y="447"/>
                    <a:pt x="214" y="447"/>
                  </a:cubicBezTo>
                  <a:cubicBezTo>
                    <a:pt x="214" y="447"/>
                    <a:pt x="214" y="447"/>
                    <a:pt x="214" y="447"/>
                  </a:cubicBezTo>
                  <a:cubicBezTo>
                    <a:pt x="214" y="448"/>
                    <a:pt x="215" y="449"/>
                    <a:pt x="215" y="449"/>
                  </a:cubicBezTo>
                  <a:cubicBezTo>
                    <a:pt x="218" y="449"/>
                    <a:pt x="222" y="450"/>
                    <a:pt x="226" y="449"/>
                  </a:cubicBezTo>
                  <a:cubicBezTo>
                    <a:pt x="226" y="449"/>
                    <a:pt x="226" y="448"/>
                    <a:pt x="226" y="448"/>
                  </a:cubicBezTo>
                  <a:cubicBezTo>
                    <a:pt x="226" y="447"/>
                    <a:pt x="226" y="447"/>
                    <a:pt x="226" y="447"/>
                  </a:cubicBezTo>
                  <a:cubicBezTo>
                    <a:pt x="226" y="447"/>
                    <a:pt x="226" y="446"/>
                    <a:pt x="226" y="446"/>
                  </a:cubicBezTo>
                  <a:cubicBezTo>
                    <a:pt x="227" y="438"/>
                    <a:pt x="231" y="432"/>
                    <a:pt x="236" y="432"/>
                  </a:cubicBezTo>
                  <a:cubicBezTo>
                    <a:pt x="241" y="431"/>
                    <a:pt x="247" y="437"/>
                    <a:pt x="249" y="444"/>
                  </a:cubicBezTo>
                  <a:cubicBezTo>
                    <a:pt x="249" y="446"/>
                    <a:pt x="249" y="447"/>
                    <a:pt x="250" y="448"/>
                  </a:cubicBezTo>
                  <a:cubicBezTo>
                    <a:pt x="253" y="448"/>
                    <a:pt x="257" y="447"/>
                    <a:pt x="261" y="447"/>
                  </a:cubicBezTo>
                  <a:cubicBezTo>
                    <a:pt x="260" y="445"/>
                    <a:pt x="260" y="444"/>
                    <a:pt x="260" y="443"/>
                  </a:cubicBezTo>
                  <a:cubicBezTo>
                    <a:pt x="260" y="435"/>
                    <a:pt x="263" y="428"/>
                    <a:pt x="268" y="427"/>
                  </a:cubicBezTo>
                  <a:cubicBezTo>
                    <a:pt x="273" y="425"/>
                    <a:pt x="279" y="430"/>
                    <a:pt x="283" y="438"/>
                  </a:cubicBezTo>
                  <a:cubicBezTo>
                    <a:pt x="283" y="439"/>
                    <a:pt x="284" y="440"/>
                    <a:pt x="284" y="441"/>
                  </a:cubicBezTo>
                  <a:cubicBezTo>
                    <a:pt x="288" y="441"/>
                    <a:pt x="291" y="439"/>
                    <a:pt x="295" y="438"/>
                  </a:cubicBezTo>
                  <a:cubicBezTo>
                    <a:pt x="294" y="437"/>
                    <a:pt x="294" y="436"/>
                    <a:pt x="294" y="435"/>
                  </a:cubicBezTo>
                  <a:cubicBezTo>
                    <a:pt x="292" y="427"/>
                    <a:pt x="294" y="419"/>
                    <a:pt x="299" y="417"/>
                  </a:cubicBezTo>
                  <a:cubicBezTo>
                    <a:pt x="304" y="415"/>
                    <a:pt x="311" y="419"/>
                    <a:pt x="315" y="426"/>
                  </a:cubicBezTo>
                  <a:cubicBezTo>
                    <a:pt x="316" y="427"/>
                    <a:pt x="316" y="428"/>
                    <a:pt x="317" y="430"/>
                  </a:cubicBezTo>
                  <a:cubicBezTo>
                    <a:pt x="320" y="428"/>
                    <a:pt x="324" y="426"/>
                    <a:pt x="327" y="425"/>
                  </a:cubicBezTo>
                  <a:cubicBezTo>
                    <a:pt x="327" y="423"/>
                    <a:pt x="326" y="422"/>
                    <a:pt x="325" y="421"/>
                  </a:cubicBezTo>
                  <a:cubicBezTo>
                    <a:pt x="322" y="413"/>
                    <a:pt x="323" y="406"/>
                    <a:pt x="327" y="403"/>
                  </a:cubicBezTo>
                  <a:cubicBezTo>
                    <a:pt x="332" y="400"/>
                    <a:pt x="340" y="403"/>
                    <a:pt x="346" y="409"/>
                  </a:cubicBezTo>
                  <a:cubicBezTo>
                    <a:pt x="346" y="410"/>
                    <a:pt x="347" y="411"/>
                    <a:pt x="348" y="413"/>
                  </a:cubicBezTo>
                  <a:cubicBezTo>
                    <a:pt x="351" y="410"/>
                    <a:pt x="354" y="408"/>
                    <a:pt x="357" y="406"/>
                  </a:cubicBezTo>
                  <a:cubicBezTo>
                    <a:pt x="356" y="405"/>
                    <a:pt x="356" y="404"/>
                    <a:pt x="355" y="403"/>
                  </a:cubicBezTo>
                  <a:cubicBezTo>
                    <a:pt x="350" y="396"/>
                    <a:pt x="349" y="388"/>
                    <a:pt x="354" y="384"/>
                  </a:cubicBezTo>
                  <a:cubicBezTo>
                    <a:pt x="358" y="380"/>
                    <a:pt x="366" y="382"/>
                    <a:pt x="373" y="388"/>
                  </a:cubicBezTo>
                  <a:cubicBezTo>
                    <a:pt x="374" y="389"/>
                    <a:pt x="375" y="390"/>
                    <a:pt x="375" y="390"/>
                  </a:cubicBezTo>
                  <a:cubicBezTo>
                    <a:pt x="376" y="391"/>
                    <a:pt x="376" y="391"/>
                    <a:pt x="376" y="391"/>
                  </a:cubicBezTo>
                  <a:cubicBezTo>
                    <a:pt x="379" y="388"/>
                    <a:pt x="381" y="386"/>
                    <a:pt x="384" y="383"/>
                  </a:cubicBezTo>
                  <a:cubicBezTo>
                    <a:pt x="384" y="383"/>
                    <a:pt x="384" y="383"/>
                    <a:pt x="384" y="383"/>
                  </a:cubicBezTo>
                  <a:cubicBezTo>
                    <a:pt x="383" y="382"/>
                    <a:pt x="382" y="381"/>
                    <a:pt x="381" y="380"/>
                  </a:cubicBezTo>
                  <a:cubicBezTo>
                    <a:pt x="375" y="374"/>
                    <a:pt x="373" y="366"/>
                    <a:pt x="377" y="361"/>
                  </a:cubicBezTo>
                  <a:cubicBezTo>
                    <a:pt x="381" y="357"/>
                    <a:pt x="389" y="357"/>
                    <a:pt x="397" y="363"/>
                  </a:cubicBezTo>
                  <a:cubicBezTo>
                    <a:pt x="398" y="363"/>
                    <a:pt x="398" y="364"/>
                    <a:pt x="399" y="364"/>
                  </a:cubicBezTo>
                  <a:cubicBezTo>
                    <a:pt x="400" y="365"/>
                    <a:pt x="400" y="365"/>
                    <a:pt x="400" y="365"/>
                  </a:cubicBezTo>
                  <a:cubicBezTo>
                    <a:pt x="402" y="362"/>
                    <a:pt x="405" y="359"/>
                    <a:pt x="407" y="356"/>
                  </a:cubicBezTo>
                  <a:cubicBezTo>
                    <a:pt x="406" y="355"/>
                    <a:pt x="406" y="355"/>
                    <a:pt x="406" y="355"/>
                  </a:cubicBezTo>
                  <a:cubicBezTo>
                    <a:pt x="405" y="355"/>
                    <a:pt x="405" y="354"/>
                    <a:pt x="404" y="354"/>
                  </a:cubicBezTo>
                  <a:cubicBezTo>
                    <a:pt x="396" y="348"/>
                    <a:pt x="393" y="340"/>
                    <a:pt x="396" y="335"/>
                  </a:cubicBezTo>
                  <a:cubicBezTo>
                    <a:pt x="399" y="330"/>
                    <a:pt x="408" y="329"/>
                    <a:pt x="417" y="334"/>
                  </a:cubicBezTo>
                  <a:cubicBezTo>
                    <a:pt x="417" y="334"/>
                    <a:pt x="418" y="334"/>
                    <a:pt x="419" y="335"/>
                  </a:cubicBezTo>
                  <a:cubicBezTo>
                    <a:pt x="419" y="335"/>
                    <a:pt x="419" y="335"/>
                    <a:pt x="420" y="336"/>
                  </a:cubicBezTo>
                  <a:cubicBezTo>
                    <a:pt x="422" y="332"/>
                    <a:pt x="424" y="329"/>
                    <a:pt x="425" y="325"/>
                  </a:cubicBezTo>
                  <a:cubicBezTo>
                    <a:pt x="425" y="325"/>
                    <a:pt x="425" y="325"/>
                    <a:pt x="425" y="325"/>
                  </a:cubicBezTo>
                  <a:cubicBezTo>
                    <a:pt x="424" y="325"/>
                    <a:pt x="423" y="324"/>
                    <a:pt x="423" y="324"/>
                  </a:cubicBezTo>
                  <a:cubicBezTo>
                    <a:pt x="423" y="324"/>
                    <a:pt x="423" y="324"/>
                    <a:pt x="423" y="324"/>
                  </a:cubicBezTo>
                  <a:cubicBezTo>
                    <a:pt x="413" y="320"/>
                    <a:pt x="409" y="313"/>
                    <a:pt x="411" y="308"/>
                  </a:cubicBezTo>
                  <a:cubicBezTo>
                    <a:pt x="413" y="302"/>
                    <a:pt x="422" y="296"/>
                    <a:pt x="432" y="304"/>
                  </a:cubicBezTo>
                  <a:cubicBezTo>
                    <a:pt x="431" y="304"/>
                    <a:pt x="431" y="304"/>
                    <a:pt x="431" y="304"/>
                  </a:cubicBezTo>
                  <a:cubicBezTo>
                    <a:pt x="432" y="304"/>
                    <a:pt x="433" y="303"/>
                    <a:pt x="433" y="304"/>
                  </a:cubicBezTo>
                  <a:cubicBezTo>
                    <a:pt x="434" y="304"/>
                    <a:pt x="434" y="304"/>
                    <a:pt x="435" y="304"/>
                  </a:cubicBezTo>
                  <a:cubicBezTo>
                    <a:pt x="436" y="300"/>
                    <a:pt x="438" y="296"/>
                    <a:pt x="439" y="293"/>
                  </a:cubicBezTo>
                  <a:cubicBezTo>
                    <a:pt x="438" y="293"/>
                    <a:pt x="438" y="292"/>
                    <a:pt x="437" y="292"/>
                  </a:cubicBezTo>
                  <a:cubicBezTo>
                    <a:pt x="436" y="292"/>
                    <a:pt x="436" y="292"/>
                    <a:pt x="435" y="292"/>
                  </a:cubicBezTo>
                  <a:cubicBezTo>
                    <a:pt x="426" y="289"/>
                    <a:pt x="420" y="282"/>
                    <a:pt x="421" y="276"/>
                  </a:cubicBezTo>
                  <a:cubicBezTo>
                    <a:pt x="423" y="270"/>
                    <a:pt x="432" y="267"/>
                    <a:pt x="442" y="268"/>
                  </a:cubicBezTo>
                  <a:cubicBezTo>
                    <a:pt x="442" y="268"/>
                    <a:pt x="442" y="268"/>
                    <a:pt x="442" y="268"/>
                  </a:cubicBezTo>
                  <a:cubicBezTo>
                    <a:pt x="442" y="268"/>
                    <a:pt x="442" y="269"/>
                    <a:pt x="443" y="269"/>
                  </a:cubicBezTo>
                  <a:cubicBezTo>
                    <a:pt x="444" y="269"/>
                    <a:pt x="444" y="269"/>
                    <a:pt x="445" y="269"/>
                  </a:cubicBezTo>
                  <a:cubicBezTo>
                    <a:pt x="446" y="265"/>
                    <a:pt x="446" y="261"/>
                    <a:pt x="447" y="258"/>
                  </a:cubicBezTo>
                  <a:cubicBezTo>
                    <a:pt x="446" y="258"/>
                    <a:pt x="445" y="257"/>
                    <a:pt x="445" y="257"/>
                  </a:cubicBezTo>
                  <a:cubicBezTo>
                    <a:pt x="444" y="257"/>
                    <a:pt x="443" y="256"/>
                    <a:pt x="443" y="256"/>
                  </a:cubicBezTo>
                  <a:cubicBezTo>
                    <a:pt x="443" y="256"/>
                    <a:pt x="443" y="256"/>
                    <a:pt x="443" y="256"/>
                  </a:cubicBezTo>
                  <a:cubicBezTo>
                    <a:pt x="433" y="256"/>
                    <a:pt x="427" y="250"/>
                    <a:pt x="427" y="244"/>
                  </a:cubicBezTo>
                  <a:cubicBezTo>
                    <a:pt x="427" y="237"/>
                    <a:pt x="435" y="233"/>
                    <a:pt x="447" y="234"/>
                  </a:cubicBezTo>
                  <a:cubicBezTo>
                    <a:pt x="447" y="234"/>
                    <a:pt x="447" y="234"/>
                    <a:pt x="447" y="234"/>
                  </a:cubicBezTo>
                  <a:cubicBezTo>
                    <a:pt x="447" y="234"/>
                    <a:pt x="447" y="234"/>
                    <a:pt x="447" y="234"/>
                  </a:cubicBezTo>
                  <a:moveTo>
                    <a:pt x="319" y="97"/>
                  </a:moveTo>
                  <a:cubicBezTo>
                    <a:pt x="333" y="88"/>
                    <a:pt x="355" y="106"/>
                    <a:pt x="372" y="132"/>
                  </a:cubicBezTo>
                  <a:cubicBezTo>
                    <a:pt x="388" y="159"/>
                    <a:pt x="395" y="187"/>
                    <a:pt x="381" y="196"/>
                  </a:cubicBezTo>
                  <a:cubicBezTo>
                    <a:pt x="369" y="203"/>
                    <a:pt x="340" y="187"/>
                    <a:pt x="324" y="162"/>
                  </a:cubicBezTo>
                  <a:cubicBezTo>
                    <a:pt x="309" y="138"/>
                    <a:pt x="307" y="104"/>
                    <a:pt x="319" y="97"/>
                  </a:cubicBezTo>
                  <a:moveTo>
                    <a:pt x="280" y="313"/>
                  </a:moveTo>
                  <a:cubicBezTo>
                    <a:pt x="231" y="344"/>
                    <a:pt x="167" y="329"/>
                    <a:pt x="136" y="280"/>
                  </a:cubicBezTo>
                  <a:cubicBezTo>
                    <a:pt x="106" y="231"/>
                    <a:pt x="120" y="167"/>
                    <a:pt x="169" y="137"/>
                  </a:cubicBezTo>
                  <a:cubicBezTo>
                    <a:pt x="218" y="106"/>
                    <a:pt x="282" y="121"/>
                    <a:pt x="313" y="169"/>
                  </a:cubicBezTo>
                  <a:cubicBezTo>
                    <a:pt x="343" y="218"/>
                    <a:pt x="329" y="283"/>
                    <a:pt x="280" y="313"/>
                  </a:cubicBezTo>
                  <a:moveTo>
                    <a:pt x="218" y="51"/>
                  </a:moveTo>
                  <a:cubicBezTo>
                    <a:pt x="249" y="50"/>
                    <a:pt x="277" y="58"/>
                    <a:pt x="277" y="75"/>
                  </a:cubicBezTo>
                  <a:cubicBezTo>
                    <a:pt x="278" y="89"/>
                    <a:pt x="249" y="106"/>
                    <a:pt x="220" y="107"/>
                  </a:cubicBezTo>
                  <a:cubicBezTo>
                    <a:pt x="191" y="108"/>
                    <a:pt x="161" y="93"/>
                    <a:pt x="161" y="79"/>
                  </a:cubicBezTo>
                  <a:cubicBezTo>
                    <a:pt x="160" y="62"/>
                    <a:pt x="187" y="52"/>
                    <a:pt x="218" y="51"/>
                  </a:cubicBezTo>
                  <a:moveTo>
                    <a:pt x="71" y="144"/>
                  </a:moveTo>
                  <a:cubicBezTo>
                    <a:pt x="85" y="116"/>
                    <a:pt x="106" y="96"/>
                    <a:pt x="121" y="104"/>
                  </a:cubicBezTo>
                  <a:cubicBezTo>
                    <a:pt x="133" y="110"/>
                    <a:pt x="134" y="144"/>
                    <a:pt x="120" y="170"/>
                  </a:cubicBezTo>
                  <a:cubicBezTo>
                    <a:pt x="107" y="195"/>
                    <a:pt x="79" y="214"/>
                    <a:pt x="66" y="207"/>
                  </a:cubicBezTo>
                  <a:cubicBezTo>
                    <a:pt x="51" y="199"/>
                    <a:pt x="56" y="171"/>
                    <a:pt x="71" y="144"/>
                  </a:cubicBezTo>
                  <a:moveTo>
                    <a:pt x="130" y="353"/>
                  </a:moveTo>
                  <a:cubicBezTo>
                    <a:pt x="116" y="362"/>
                    <a:pt x="94" y="343"/>
                    <a:pt x="77" y="317"/>
                  </a:cubicBezTo>
                  <a:cubicBezTo>
                    <a:pt x="61" y="291"/>
                    <a:pt x="54" y="263"/>
                    <a:pt x="68" y="254"/>
                  </a:cubicBezTo>
                  <a:cubicBezTo>
                    <a:pt x="80" y="247"/>
                    <a:pt x="109" y="263"/>
                    <a:pt x="125" y="287"/>
                  </a:cubicBezTo>
                  <a:cubicBezTo>
                    <a:pt x="140" y="312"/>
                    <a:pt x="142" y="346"/>
                    <a:pt x="130" y="353"/>
                  </a:cubicBezTo>
                  <a:moveTo>
                    <a:pt x="231" y="399"/>
                  </a:moveTo>
                  <a:cubicBezTo>
                    <a:pt x="200" y="400"/>
                    <a:pt x="172" y="392"/>
                    <a:pt x="172" y="375"/>
                  </a:cubicBezTo>
                  <a:cubicBezTo>
                    <a:pt x="171" y="361"/>
                    <a:pt x="200" y="344"/>
                    <a:pt x="229" y="343"/>
                  </a:cubicBezTo>
                  <a:cubicBezTo>
                    <a:pt x="258" y="342"/>
                    <a:pt x="288" y="357"/>
                    <a:pt x="288" y="371"/>
                  </a:cubicBezTo>
                  <a:cubicBezTo>
                    <a:pt x="289" y="387"/>
                    <a:pt x="262" y="397"/>
                    <a:pt x="231" y="399"/>
                  </a:cubicBezTo>
                  <a:moveTo>
                    <a:pt x="378" y="306"/>
                  </a:moveTo>
                  <a:cubicBezTo>
                    <a:pt x="364" y="334"/>
                    <a:pt x="343" y="354"/>
                    <a:pt x="328" y="346"/>
                  </a:cubicBezTo>
                  <a:cubicBezTo>
                    <a:pt x="316" y="339"/>
                    <a:pt x="315" y="306"/>
                    <a:pt x="329" y="280"/>
                  </a:cubicBezTo>
                  <a:cubicBezTo>
                    <a:pt x="342" y="254"/>
                    <a:pt x="370" y="236"/>
                    <a:pt x="383" y="243"/>
                  </a:cubicBezTo>
                  <a:cubicBezTo>
                    <a:pt x="398" y="250"/>
                    <a:pt x="393" y="279"/>
                    <a:pt x="378" y="306"/>
                  </a:cubicBezTo>
                </a:path>
              </a:pathLst>
            </a:custGeom>
            <a:solidFill>
              <a:schemeClr val="accent1"/>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2" name="Freeform 35"/>
            <p:cNvSpPr>
              <a:spLocks noEditPoints="1"/>
            </p:cNvSpPr>
            <p:nvPr>
              <p:custDataLst>
                <p:tags r:id="rId28"/>
              </p:custDataLst>
            </p:nvPr>
          </p:nvSpPr>
          <p:spPr bwMode="auto">
            <a:xfrm>
              <a:off x="6932633" y="2390376"/>
              <a:ext cx="1191002" cy="1192631"/>
            </a:xfrm>
            <a:custGeom>
              <a:avLst/>
              <a:gdLst>
                <a:gd name="T0" fmla="*/ 207 w 618"/>
                <a:gd name="T1" fmla="*/ 17 h 619"/>
                <a:gd name="T2" fmla="*/ 187 w 618"/>
                <a:gd name="T3" fmla="*/ 58 h 619"/>
                <a:gd name="T4" fmla="*/ 140 w 618"/>
                <a:gd name="T5" fmla="*/ 72 h 619"/>
                <a:gd name="T6" fmla="*/ 105 w 618"/>
                <a:gd name="T7" fmla="*/ 77 h 619"/>
                <a:gd name="T8" fmla="*/ 60 w 618"/>
                <a:gd name="T9" fmla="*/ 126 h 619"/>
                <a:gd name="T10" fmla="*/ 67 w 618"/>
                <a:gd name="T11" fmla="*/ 170 h 619"/>
                <a:gd name="T12" fmla="*/ 13 w 618"/>
                <a:gd name="T13" fmla="*/ 220 h 619"/>
                <a:gd name="T14" fmla="*/ 30 w 618"/>
                <a:gd name="T15" fmla="*/ 291 h 619"/>
                <a:gd name="T16" fmla="*/ 0 w 618"/>
                <a:gd name="T17" fmla="*/ 324 h 619"/>
                <a:gd name="T18" fmla="*/ 10 w 618"/>
                <a:gd name="T19" fmla="*/ 390 h 619"/>
                <a:gd name="T20" fmla="*/ 49 w 618"/>
                <a:gd name="T21" fmla="*/ 413 h 619"/>
                <a:gd name="T22" fmla="*/ 55 w 618"/>
                <a:gd name="T23" fmla="*/ 485 h 619"/>
                <a:gd name="T24" fmla="*/ 121 w 618"/>
                <a:gd name="T25" fmla="*/ 516 h 619"/>
                <a:gd name="T26" fmla="*/ 128 w 618"/>
                <a:gd name="T27" fmla="*/ 561 h 619"/>
                <a:gd name="T28" fmla="*/ 186 w 618"/>
                <a:gd name="T29" fmla="*/ 594 h 619"/>
                <a:gd name="T30" fmla="*/ 228 w 618"/>
                <a:gd name="T31" fmla="*/ 577 h 619"/>
                <a:gd name="T32" fmla="*/ 288 w 618"/>
                <a:gd name="T33" fmla="*/ 618 h 619"/>
                <a:gd name="T34" fmla="*/ 307 w 618"/>
                <a:gd name="T35" fmla="*/ 602 h 619"/>
                <a:gd name="T36" fmla="*/ 368 w 618"/>
                <a:gd name="T37" fmla="*/ 614 h 619"/>
                <a:gd name="T38" fmla="*/ 393 w 618"/>
                <a:gd name="T39" fmla="*/ 577 h 619"/>
                <a:gd name="T40" fmla="*/ 455 w 618"/>
                <a:gd name="T41" fmla="*/ 583 h 619"/>
                <a:gd name="T42" fmla="*/ 468 w 618"/>
                <a:gd name="T43" fmla="*/ 540 h 619"/>
                <a:gd name="T44" fmla="*/ 538 w 618"/>
                <a:gd name="T45" fmla="*/ 519 h 619"/>
                <a:gd name="T46" fmla="*/ 553 w 618"/>
                <a:gd name="T47" fmla="*/ 448 h 619"/>
                <a:gd name="T48" fmla="*/ 595 w 618"/>
                <a:gd name="T49" fmla="*/ 430 h 619"/>
                <a:gd name="T50" fmla="*/ 576 w 618"/>
                <a:gd name="T51" fmla="*/ 395 h 619"/>
                <a:gd name="T52" fmla="*/ 616 w 618"/>
                <a:gd name="T53" fmla="*/ 354 h 619"/>
                <a:gd name="T54" fmla="*/ 589 w 618"/>
                <a:gd name="T55" fmla="*/ 286 h 619"/>
                <a:gd name="T56" fmla="*/ 614 w 618"/>
                <a:gd name="T57" fmla="*/ 249 h 619"/>
                <a:gd name="T58" fmla="*/ 570 w 618"/>
                <a:gd name="T59" fmla="*/ 205 h 619"/>
                <a:gd name="T60" fmla="*/ 582 w 618"/>
                <a:gd name="T61" fmla="*/ 162 h 619"/>
                <a:gd name="T62" fmla="*/ 544 w 618"/>
                <a:gd name="T63" fmla="*/ 107 h 619"/>
                <a:gd name="T64" fmla="*/ 499 w 618"/>
                <a:gd name="T65" fmla="*/ 103 h 619"/>
                <a:gd name="T66" fmla="*/ 466 w 618"/>
                <a:gd name="T67" fmla="*/ 77 h 619"/>
                <a:gd name="T68" fmla="*/ 452 w 618"/>
                <a:gd name="T69" fmla="*/ 34 h 619"/>
                <a:gd name="T70" fmla="*/ 390 w 618"/>
                <a:gd name="T71" fmla="*/ 10 h 619"/>
                <a:gd name="T72" fmla="*/ 350 w 618"/>
                <a:gd name="T73" fmla="*/ 32 h 619"/>
                <a:gd name="T74" fmla="*/ 285 w 618"/>
                <a:gd name="T75" fmla="*/ 1 h 619"/>
                <a:gd name="T76" fmla="*/ 225 w 618"/>
                <a:gd name="T77" fmla="*/ 42 h 619"/>
                <a:gd name="T78" fmla="*/ 188 w 618"/>
                <a:gd name="T79" fmla="*/ 286 h 619"/>
                <a:gd name="T80" fmla="*/ 228 w 618"/>
                <a:gd name="T81" fmla="*/ 335 h 619"/>
                <a:gd name="T82" fmla="*/ 334 w 618"/>
                <a:gd name="T83" fmla="*/ 390 h 619"/>
                <a:gd name="T84" fmla="*/ 223 w 618"/>
                <a:gd name="T85" fmla="*/ 399 h 619"/>
                <a:gd name="T86" fmla="*/ 82 w 618"/>
                <a:gd name="T87" fmla="*/ 398 h 619"/>
                <a:gd name="T88" fmla="*/ 323 w 618"/>
                <a:gd name="T89" fmla="*/ 552 h 619"/>
                <a:gd name="T90" fmla="*/ 534 w 618"/>
                <a:gd name="T91" fmla="*/ 402 h 619"/>
                <a:gd name="T92" fmla="*/ 437 w 618"/>
                <a:gd name="T93" fmla="*/ 291 h 619"/>
                <a:gd name="T94" fmla="*/ 541 w 618"/>
                <a:gd name="T95" fmla="*/ 237 h 619"/>
                <a:gd name="T96" fmla="*/ 295 w 618"/>
                <a:gd name="T97" fmla="*/ 186 h 619"/>
                <a:gd name="T98" fmla="*/ 441 w 618"/>
                <a:gd name="T99" fmla="*/ 10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8" h="619">
                  <a:moveTo>
                    <a:pt x="225" y="42"/>
                  </a:moveTo>
                  <a:cubicBezTo>
                    <a:pt x="225" y="42"/>
                    <a:pt x="225" y="42"/>
                    <a:pt x="225" y="42"/>
                  </a:cubicBezTo>
                  <a:cubicBezTo>
                    <a:pt x="207" y="17"/>
                    <a:pt x="207" y="17"/>
                    <a:pt x="207" y="17"/>
                  </a:cubicBezTo>
                  <a:cubicBezTo>
                    <a:pt x="195" y="22"/>
                    <a:pt x="195" y="22"/>
                    <a:pt x="195" y="22"/>
                  </a:cubicBezTo>
                  <a:cubicBezTo>
                    <a:pt x="183" y="27"/>
                    <a:pt x="183" y="27"/>
                    <a:pt x="183" y="27"/>
                  </a:cubicBezTo>
                  <a:cubicBezTo>
                    <a:pt x="187" y="58"/>
                    <a:pt x="187" y="58"/>
                    <a:pt x="187" y="58"/>
                  </a:cubicBezTo>
                  <a:cubicBezTo>
                    <a:pt x="174" y="64"/>
                    <a:pt x="162" y="71"/>
                    <a:pt x="150" y="79"/>
                  </a:cubicBezTo>
                  <a:cubicBezTo>
                    <a:pt x="140" y="72"/>
                    <a:pt x="140" y="72"/>
                    <a:pt x="140" y="72"/>
                  </a:cubicBezTo>
                  <a:cubicBezTo>
                    <a:pt x="140" y="72"/>
                    <a:pt x="140" y="72"/>
                    <a:pt x="140" y="72"/>
                  </a:cubicBezTo>
                  <a:cubicBezTo>
                    <a:pt x="125" y="60"/>
                    <a:pt x="125" y="60"/>
                    <a:pt x="125" y="60"/>
                  </a:cubicBezTo>
                  <a:cubicBezTo>
                    <a:pt x="115" y="68"/>
                    <a:pt x="115" y="68"/>
                    <a:pt x="115" y="68"/>
                  </a:cubicBezTo>
                  <a:cubicBezTo>
                    <a:pt x="105" y="77"/>
                    <a:pt x="105" y="77"/>
                    <a:pt x="105" y="77"/>
                  </a:cubicBezTo>
                  <a:cubicBezTo>
                    <a:pt x="118" y="105"/>
                    <a:pt x="118" y="105"/>
                    <a:pt x="118" y="105"/>
                  </a:cubicBezTo>
                  <a:cubicBezTo>
                    <a:pt x="108" y="115"/>
                    <a:pt x="98" y="125"/>
                    <a:pt x="89" y="137"/>
                  </a:cubicBezTo>
                  <a:cubicBezTo>
                    <a:pt x="60" y="126"/>
                    <a:pt x="60" y="126"/>
                    <a:pt x="60" y="126"/>
                  </a:cubicBezTo>
                  <a:cubicBezTo>
                    <a:pt x="53" y="137"/>
                    <a:pt x="53" y="137"/>
                    <a:pt x="53" y="137"/>
                  </a:cubicBezTo>
                  <a:cubicBezTo>
                    <a:pt x="45" y="147"/>
                    <a:pt x="45" y="147"/>
                    <a:pt x="45" y="147"/>
                  </a:cubicBezTo>
                  <a:cubicBezTo>
                    <a:pt x="67" y="170"/>
                    <a:pt x="67" y="170"/>
                    <a:pt x="67" y="170"/>
                  </a:cubicBezTo>
                  <a:cubicBezTo>
                    <a:pt x="59" y="183"/>
                    <a:pt x="53" y="196"/>
                    <a:pt x="48" y="209"/>
                  </a:cubicBezTo>
                  <a:cubicBezTo>
                    <a:pt x="17" y="207"/>
                    <a:pt x="17" y="207"/>
                    <a:pt x="17" y="207"/>
                  </a:cubicBezTo>
                  <a:cubicBezTo>
                    <a:pt x="13" y="220"/>
                    <a:pt x="13" y="220"/>
                    <a:pt x="13" y="220"/>
                  </a:cubicBezTo>
                  <a:cubicBezTo>
                    <a:pt x="9" y="232"/>
                    <a:pt x="9" y="232"/>
                    <a:pt x="9" y="232"/>
                  </a:cubicBezTo>
                  <a:cubicBezTo>
                    <a:pt x="36" y="248"/>
                    <a:pt x="36" y="248"/>
                    <a:pt x="36" y="248"/>
                  </a:cubicBezTo>
                  <a:cubicBezTo>
                    <a:pt x="33" y="262"/>
                    <a:pt x="31" y="276"/>
                    <a:pt x="30" y="291"/>
                  </a:cubicBezTo>
                  <a:cubicBezTo>
                    <a:pt x="0" y="298"/>
                    <a:pt x="0" y="298"/>
                    <a:pt x="0" y="298"/>
                  </a:cubicBezTo>
                  <a:cubicBezTo>
                    <a:pt x="0" y="311"/>
                    <a:pt x="0" y="311"/>
                    <a:pt x="0" y="311"/>
                  </a:cubicBezTo>
                  <a:cubicBezTo>
                    <a:pt x="0" y="324"/>
                    <a:pt x="0" y="324"/>
                    <a:pt x="0" y="324"/>
                  </a:cubicBezTo>
                  <a:cubicBezTo>
                    <a:pt x="30" y="331"/>
                    <a:pt x="30" y="331"/>
                    <a:pt x="30" y="331"/>
                  </a:cubicBezTo>
                  <a:cubicBezTo>
                    <a:pt x="31" y="346"/>
                    <a:pt x="34" y="360"/>
                    <a:pt x="37" y="374"/>
                  </a:cubicBezTo>
                  <a:cubicBezTo>
                    <a:pt x="10" y="390"/>
                    <a:pt x="10" y="390"/>
                    <a:pt x="10" y="390"/>
                  </a:cubicBezTo>
                  <a:cubicBezTo>
                    <a:pt x="14" y="403"/>
                    <a:pt x="14" y="403"/>
                    <a:pt x="14" y="403"/>
                  </a:cubicBezTo>
                  <a:cubicBezTo>
                    <a:pt x="18" y="415"/>
                    <a:pt x="18" y="415"/>
                    <a:pt x="18" y="415"/>
                  </a:cubicBezTo>
                  <a:cubicBezTo>
                    <a:pt x="49" y="413"/>
                    <a:pt x="49" y="413"/>
                    <a:pt x="49" y="413"/>
                  </a:cubicBezTo>
                  <a:cubicBezTo>
                    <a:pt x="55" y="426"/>
                    <a:pt x="61" y="439"/>
                    <a:pt x="68" y="452"/>
                  </a:cubicBezTo>
                  <a:cubicBezTo>
                    <a:pt x="47" y="475"/>
                    <a:pt x="47" y="475"/>
                    <a:pt x="47" y="475"/>
                  </a:cubicBezTo>
                  <a:cubicBezTo>
                    <a:pt x="55" y="485"/>
                    <a:pt x="55" y="485"/>
                    <a:pt x="55" y="485"/>
                  </a:cubicBezTo>
                  <a:cubicBezTo>
                    <a:pt x="62" y="496"/>
                    <a:pt x="62" y="496"/>
                    <a:pt x="62" y="496"/>
                  </a:cubicBezTo>
                  <a:cubicBezTo>
                    <a:pt x="91" y="485"/>
                    <a:pt x="91" y="485"/>
                    <a:pt x="91" y="485"/>
                  </a:cubicBezTo>
                  <a:cubicBezTo>
                    <a:pt x="100" y="496"/>
                    <a:pt x="110" y="507"/>
                    <a:pt x="121" y="516"/>
                  </a:cubicBezTo>
                  <a:cubicBezTo>
                    <a:pt x="108" y="545"/>
                    <a:pt x="108" y="545"/>
                    <a:pt x="108" y="545"/>
                  </a:cubicBezTo>
                  <a:cubicBezTo>
                    <a:pt x="118" y="553"/>
                    <a:pt x="118" y="553"/>
                    <a:pt x="118" y="553"/>
                  </a:cubicBezTo>
                  <a:cubicBezTo>
                    <a:pt x="128" y="561"/>
                    <a:pt x="128" y="561"/>
                    <a:pt x="128" y="561"/>
                  </a:cubicBezTo>
                  <a:cubicBezTo>
                    <a:pt x="153" y="542"/>
                    <a:pt x="153" y="542"/>
                    <a:pt x="153" y="542"/>
                  </a:cubicBezTo>
                  <a:cubicBezTo>
                    <a:pt x="165" y="550"/>
                    <a:pt x="177" y="557"/>
                    <a:pt x="190" y="563"/>
                  </a:cubicBezTo>
                  <a:cubicBezTo>
                    <a:pt x="186" y="594"/>
                    <a:pt x="186" y="594"/>
                    <a:pt x="186" y="594"/>
                  </a:cubicBezTo>
                  <a:cubicBezTo>
                    <a:pt x="198" y="598"/>
                    <a:pt x="198" y="598"/>
                    <a:pt x="198" y="598"/>
                  </a:cubicBezTo>
                  <a:cubicBezTo>
                    <a:pt x="210" y="603"/>
                    <a:pt x="210" y="603"/>
                    <a:pt x="210" y="603"/>
                  </a:cubicBezTo>
                  <a:cubicBezTo>
                    <a:pt x="228" y="577"/>
                    <a:pt x="228" y="577"/>
                    <a:pt x="228" y="577"/>
                  </a:cubicBezTo>
                  <a:cubicBezTo>
                    <a:pt x="242" y="582"/>
                    <a:pt x="256" y="585"/>
                    <a:pt x="270" y="587"/>
                  </a:cubicBezTo>
                  <a:cubicBezTo>
                    <a:pt x="275" y="618"/>
                    <a:pt x="275" y="618"/>
                    <a:pt x="275" y="618"/>
                  </a:cubicBezTo>
                  <a:cubicBezTo>
                    <a:pt x="288" y="618"/>
                    <a:pt x="288" y="618"/>
                    <a:pt x="288" y="618"/>
                  </a:cubicBezTo>
                  <a:cubicBezTo>
                    <a:pt x="301" y="619"/>
                    <a:pt x="301" y="619"/>
                    <a:pt x="301" y="619"/>
                  </a:cubicBezTo>
                  <a:cubicBezTo>
                    <a:pt x="307" y="602"/>
                    <a:pt x="307" y="602"/>
                    <a:pt x="307" y="602"/>
                  </a:cubicBezTo>
                  <a:cubicBezTo>
                    <a:pt x="307" y="602"/>
                    <a:pt x="307" y="602"/>
                    <a:pt x="307" y="602"/>
                  </a:cubicBezTo>
                  <a:cubicBezTo>
                    <a:pt x="311" y="590"/>
                    <a:pt x="311" y="590"/>
                    <a:pt x="311" y="590"/>
                  </a:cubicBezTo>
                  <a:cubicBezTo>
                    <a:pt x="325" y="590"/>
                    <a:pt x="339" y="588"/>
                    <a:pt x="354" y="586"/>
                  </a:cubicBezTo>
                  <a:cubicBezTo>
                    <a:pt x="368" y="614"/>
                    <a:pt x="368" y="614"/>
                    <a:pt x="368" y="614"/>
                  </a:cubicBezTo>
                  <a:cubicBezTo>
                    <a:pt x="380" y="611"/>
                    <a:pt x="380" y="611"/>
                    <a:pt x="380" y="611"/>
                  </a:cubicBezTo>
                  <a:cubicBezTo>
                    <a:pt x="393" y="608"/>
                    <a:pt x="393" y="608"/>
                    <a:pt x="393" y="608"/>
                  </a:cubicBezTo>
                  <a:cubicBezTo>
                    <a:pt x="393" y="577"/>
                    <a:pt x="393" y="577"/>
                    <a:pt x="393" y="577"/>
                  </a:cubicBezTo>
                  <a:cubicBezTo>
                    <a:pt x="394" y="577"/>
                    <a:pt x="394" y="577"/>
                    <a:pt x="394" y="577"/>
                  </a:cubicBezTo>
                  <a:cubicBezTo>
                    <a:pt x="408" y="572"/>
                    <a:pt x="421" y="567"/>
                    <a:pt x="433" y="561"/>
                  </a:cubicBezTo>
                  <a:cubicBezTo>
                    <a:pt x="455" y="583"/>
                    <a:pt x="455" y="583"/>
                    <a:pt x="455" y="583"/>
                  </a:cubicBezTo>
                  <a:cubicBezTo>
                    <a:pt x="466" y="577"/>
                    <a:pt x="466" y="577"/>
                    <a:pt x="466" y="577"/>
                  </a:cubicBezTo>
                  <a:cubicBezTo>
                    <a:pt x="477" y="570"/>
                    <a:pt x="477" y="570"/>
                    <a:pt x="477" y="570"/>
                  </a:cubicBezTo>
                  <a:cubicBezTo>
                    <a:pt x="468" y="540"/>
                    <a:pt x="468" y="540"/>
                    <a:pt x="468" y="540"/>
                  </a:cubicBezTo>
                  <a:cubicBezTo>
                    <a:pt x="480" y="532"/>
                    <a:pt x="491" y="523"/>
                    <a:pt x="502" y="513"/>
                  </a:cubicBezTo>
                  <a:cubicBezTo>
                    <a:pt x="529" y="528"/>
                    <a:pt x="529" y="528"/>
                    <a:pt x="529" y="528"/>
                  </a:cubicBezTo>
                  <a:cubicBezTo>
                    <a:pt x="538" y="519"/>
                    <a:pt x="538" y="519"/>
                    <a:pt x="538" y="519"/>
                  </a:cubicBezTo>
                  <a:cubicBezTo>
                    <a:pt x="547" y="509"/>
                    <a:pt x="547" y="509"/>
                    <a:pt x="547" y="509"/>
                  </a:cubicBezTo>
                  <a:cubicBezTo>
                    <a:pt x="529" y="483"/>
                    <a:pt x="529" y="483"/>
                    <a:pt x="529" y="483"/>
                  </a:cubicBezTo>
                  <a:cubicBezTo>
                    <a:pt x="538" y="472"/>
                    <a:pt x="546" y="460"/>
                    <a:pt x="553" y="448"/>
                  </a:cubicBezTo>
                  <a:cubicBezTo>
                    <a:pt x="584" y="454"/>
                    <a:pt x="584" y="454"/>
                    <a:pt x="584" y="454"/>
                  </a:cubicBezTo>
                  <a:cubicBezTo>
                    <a:pt x="589" y="442"/>
                    <a:pt x="589" y="442"/>
                    <a:pt x="589" y="442"/>
                  </a:cubicBezTo>
                  <a:cubicBezTo>
                    <a:pt x="595" y="430"/>
                    <a:pt x="595" y="430"/>
                    <a:pt x="595" y="430"/>
                  </a:cubicBezTo>
                  <a:cubicBezTo>
                    <a:pt x="571" y="411"/>
                    <a:pt x="571" y="411"/>
                    <a:pt x="571" y="411"/>
                  </a:cubicBezTo>
                  <a:cubicBezTo>
                    <a:pt x="572" y="408"/>
                    <a:pt x="573" y="405"/>
                    <a:pt x="574" y="402"/>
                  </a:cubicBezTo>
                  <a:cubicBezTo>
                    <a:pt x="576" y="395"/>
                    <a:pt x="576" y="395"/>
                    <a:pt x="576" y="395"/>
                  </a:cubicBezTo>
                  <a:cubicBezTo>
                    <a:pt x="579" y="386"/>
                    <a:pt x="581" y="378"/>
                    <a:pt x="583" y="370"/>
                  </a:cubicBezTo>
                  <a:cubicBezTo>
                    <a:pt x="614" y="367"/>
                    <a:pt x="614" y="367"/>
                    <a:pt x="614" y="367"/>
                  </a:cubicBezTo>
                  <a:cubicBezTo>
                    <a:pt x="616" y="354"/>
                    <a:pt x="616" y="354"/>
                    <a:pt x="616" y="354"/>
                  </a:cubicBezTo>
                  <a:cubicBezTo>
                    <a:pt x="618" y="341"/>
                    <a:pt x="618" y="341"/>
                    <a:pt x="618" y="341"/>
                  </a:cubicBezTo>
                  <a:cubicBezTo>
                    <a:pt x="589" y="329"/>
                    <a:pt x="589" y="329"/>
                    <a:pt x="589" y="329"/>
                  </a:cubicBezTo>
                  <a:cubicBezTo>
                    <a:pt x="590" y="315"/>
                    <a:pt x="590" y="301"/>
                    <a:pt x="589" y="286"/>
                  </a:cubicBezTo>
                  <a:cubicBezTo>
                    <a:pt x="618" y="274"/>
                    <a:pt x="618" y="274"/>
                    <a:pt x="618" y="274"/>
                  </a:cubicBezTo>
                  <a:cubicBezTo>
                    <a:pt x="616" y="261"/>
                    <a:pt x="616" y="261"/>
                    <a:pt x="616" y="261"/>
                  </a:cubicBezTo>
                  <a:cubicBezTo>
                    <a:pt x="614" y="249"/>
                    <a:pt x="614" y="249"/>
                    <a:pt x="614" y="249"/>
                  </a:cubicBezTo>
                  <a:cubicBezTo>
                    <a:pt x="582" y="246"/>
                    <a:pt x="582" y="246"/>
                    <a:pt x="582" y="246"/>
                  </a:cubicBezTo>
                  <a:cubicBezTo>
                    <a:pt x="581" y="239"/>
                    <a:pt x="579" y="232"/>
                    <a:pt x="577" y="225"/>
                  </a:cubicBezTo>
                  <a:cubicBezTo>
                    <a:pt x="575" y="218"/>
                    <a:pt x="572" y="212"/>
                    <a:pt x="570" y="205"/>
                  </a:cubicBezTo>
                  <a:cubicBezTo>
                    <a:pt x="594" y="185"/>
                    <a:pt x="594" y="185"/>
                    <a:pt x="594" y="185"/>
                  </a:cubicBezTo>
                  <a:cubicBezTo>
                    <a:pt x="588" y="173"/>
                    <a:pt x="588" y="173"/>
                    <a:pt x="588" y="173"/>
                  </a:cubicBezTo>
                  <a:cubicBezTo>
                    <a:pt x="582" y="162"/>
                    <a:pt x="582" y="162"/>
                    <a:pt x="582" y="162"/>
                  </a:cubicBezTo>
                  <a:cubicBezTo>
                    <a:pt x="552" y="168"/>
                    <a:pt x="552" y="168"/>
                    <a:pt x="552" y="168"/>
                  </a:cubicBezTo>
                  <a:cubicBezTo>
                    <a:pt x="544" y="156"/>
                    <a:pt x="536" y="144"/>
                    <a:pt x="527" y="133"/>
                  </a:cubicBezTo>
                  <a:cubicBezTo>
                    <a:pt x="544" y="107"/>
                    <a:pt x="544" y="107"/>
                    <a:pt x="544" y="107"/>
                  </a:cubicBezTo>
                  <a:cubicBezTo>
                    <a:pt x="535" y="97"/>
                    <a:pt x="535" y="97"/>
                    <a:pt x="535" y="97"/>
                  </a:cubicBezTo>
                  <a:cubicBezTo>
                    <a:pt x="526" y="88"/>
                    <a:pt x="526" y="88"/>
                    <a:pt x="526" y="88"/>
                  </a:cubicBezTo>
                  <a:cubicBezTo>
                    <a:pt x="499" y="103"/>
                    <a:pt x="499" y="103"/>
                    <a:pt x="499" y="103"/>
                  </a:cubicBezTo>
                  <a:cubicBezTo>
                    <a:pt x="493" y="97"/>
                    <a:pt x="486" y="92"/>
                    <a:pt x="479" y="87"/>
                  </a:cubicBezTo>
                  <a:cubicBezTo>
                    <a:pt x="473" y="82"/>
                    <a:pt x="473" y="82"/>
                    <a:pt x="473" y="82"/>
                  </a:cubicBezTo>
                  <a:cubicBezTo>
                    <a:pt x="471" y="80"/>
                    <a:pt x="468" y="78"/>
                    <a:pt x="466" y="77"/>
                  </a:cubicBezTo>
                  <a:cubicBezTo>
                    <a:pt x="474" y="47"/>
                    <a:pt x="474" y="47"/>
                    <a:pt x="474" y="47"/>
                  </a:cubicBezTo>
                  <a:cubicBezTo>
                    <a:pt x="463" y="40"/>
                    <a:pt x="463" y="40"/>
                    <a:pt x="463" y="40"/>
                  </a:cubicBezTo>
                  <a:cubicBezTo>
                    <a:pt x="452" y="34"/>
                    <a:pt x="452" y="34"/>
                    <a:pt x="452" y="34"/>
                  </a:cubicBezTo>
                  <a:cubicBezTo>
                    <a:pt x="430" y="57"/>
                    <a:pt x="430" y="57"/>
                    <a:pt x="430" y="57"/>
                  </a:cubicBezTo>
                  <a:cubicBezTo>
                    <a:pt x="417" y="50"/>
                    <a:pt x="404" y="45"/>
                    <a:pt x="390" y="41"/>
                  </a:cubicBezTo>
                  <a:cubicBezTo>
                    <a:pt x="390" y="10"/>
                    <a:pt x="390" y="10"/>
                    <a:pt x="390" y="10"/>
                  </a:cubicBezTo>
                  <a:cubicBezTo>
                    <a:pt x="377" y="7"/>
                    <a:pt x="377" y="7"/>
                    <a:pt x="377" y="7"/>
                  </a:cubicBezTo>
                  <a:cubicBezTo>
                    <a:pt x="364" y="4"/>
                    <a:pt x="364" y="4"/>
                    <a:pt x="364" y="4"/>
                  </a:cubicBezTo>
                  <a:cubicBezTo>
                    <a:pt x="350" y="32"/>
                    <a:pt x="350" y="32"/>
                    <a:pt x="350" y="32"/>
                  </a:cubicBezTo>
                  <a:cubicBezTo>
                    <a:pt x="336" y="30"/>
                    <a:pt x="322" y="29"/>
                    <a:pt x="307" y="29"/>
                  </a:cubicBezTo>
                  <a:cubicBezTo>
                    <a:pt x="298" y="0"/>
                    <a:pt x="298" y="0"/>
                    <a:pt x="298" y="0"/>
                  </a:cubicBezTo>
                  <a:cubicBezTo>
                    <a:pt x="285" y="1"/>
                    <a:pt x="285" y="1"/>
                    <a:pt x="285" y="1"/>
                  </a:cubicBezTo>
                  <a:cubicBezTo>
                    <a:pt x="272" y="2"/>
                    <a:pt x="272" y="2"/>
                    <a:pt x="272" y="2"/>
                  </a:cubicBezTo>
                  <a:cubicBezTo>
                    <a:pt x="267" y="33"/>
                    <a:pt x="267" y="33"/>
                    <a:pt x="267" y="33"/>
                  </a:cubicBezTo>
                  <a:cubicBezTo>
                    <a:pt x="253" y="35"/>
                    <a:pt x="239" y="38"/>
                    <a:pt x="225" y="42"/>
                  </a:cubicBezTo>
                  <a:moveTo>
                    <a:pt x="156" y="121"/>
                  </a:moveTo>
                  <a:cubicBezTo>
                    <a:pt x="198" y="255"/>
                    <a:pt x="198" y="255"/>
                    <a:pt x="198" y="255"/>
                  </a:cubicBezTo>
                  <a:cubicBezTo>
                    <a:pt x="201" y="266"/>
                    <a:pt x="197" y="279"/>
                    <a:pt x="188" y="286"/>
                  </a:cubicBezTo>
                  <a:cubicBezTo>
                    <a:pt x="73" y="367"/>
                    <a:pt x="73" y="367"/>
                    <a:pt x="73" y="367"/>
                  </a:cubicBezTo>
                  <a:cubicBezTo>
                    <a:pt x="50" y="274"/>
                    <a:pt x="84" y="179"/>
                    <a:pt x="156" y="121"/>
                  </a:cubicBezTo>
                  <a:moveTo>
                    <a:pt x="228" y="335"/>
                  </a:moveTo>
                  <a:cubicBezTo>
                    <a:pt x="214" y="291"/>
                    <a:pt x="239" y="243"/>
                    <a:pt x="284" y="229"/>
                  </a:cubicBezTo>
                  <a:cubicBezTo>
                    <a:pt x="328" y="215"/>
                    <a:pt x="375" y="240"/>
                    <a:pt x="389" y="284"/>
                  </a:cubicBezTo>
                  <a:cubicBezTo>
                    <a:pt x="404" y="329"/>
                    <a:pt x="379" y="376"/>
                    <a:pt x="334" y="390"/>
                  </a:cubicBezTo>
                  <a:cubicBezTo>
                    <a:pt x="290" y="404"/>
                    <a:pt x="242" y="380"/>
                    <a:pt x="228" y="335"/>
                  </a:cubicBezTo>
                  <a:moveTo>
                    <a:pt x="82" y="398"/>
                  </a:moveTo>
                  <a:cubicBezTo>
                    <a:pt x="223" y="399"/>
                    <a:pt x="223" y="399"/>
                    <a:pt x="223" y="399"/>
                  </a:cubicBezTo>
                  <a:cubicBezTo>
                    <a:pt x="235" y="399"/>
                    <a:pt x="246" y="407"/>
                    <a:pt x="249" y="418"/>
                  </a:cubicBezTo>
                  <a:cubicBezTo>
                    <a:pt x="291" y="552"/>
                    <a:pt x="291" y="552"/>
                    <a:pt x="291" y="552"/>
                  </a:cubicBezTo>
                  <a:cubicBezTo>
                    <a:pt x="200" y="546"/>
                    <a:pt x="117" y="487"/>
                    <a:pt x="82" y="398"/>
                  </a:cubicBezTo>
                  <a:moveTo>
                    <a:pt x="534" y="402"/>
                  </a:moveTo>
                  <a:cubicBezTo>
                    <a:pt x="507" y="466"/>
                    <a:pt x="454" y="519"/>
                    <a:pt x="382" y="542"/>
                  </a:cubicBezTo>
                  <a:cubicBezTo>
                    <a:pt x="363" y="548"/>
                    <a:pt x="343" y="551"/>
                    <a:pt x="323" y="552"/>
                  </a:cubicBezTo>
                  <a:cubicBezTo>
                    <a:pt x="368" y="419"/>
                    <a:pt x="368" y="419"/>
                    <a:pt x="368" y="419"/>
                  </a:cubicBezTo>
                  <a:cubicBezTo>
                    <a:pt x="372" y="408"/>
                    <a:pt x="382" y="400"/>
                    <a:pt x="394" y="401"/>
                  </a:cubicBezTo>
                  <a:cubicBezTo>
                    <a:pt x="534" y="402"/>
                    <a:pt x="534" y="402"/>
                    <a:pt x="534" y="402"/>
                  </a:cubicBezTo>
                  <a:moveTo>
                    <a:pt x="541" y="237"/>
                  </a:moveTo>
                  <a:cubicBezTo>
                    <a:pt x="555" y="282"/>
                    <a:pt x="555" y="328"/>
                    <a:pt x="544" y="371"/>
                  </a:cubicBezTo>
                  <a:cubicBezTo>
                    <a:pt x="437" y="291"/>
                    <a:pt x="437" y="291"/>
                    <a:pt x="437" y="291"/>
                  </a:cubicBezTo>
                  <a:cubicBezTo>
                    <a:pt x="424" y="282"/>
                    <a:pt x="419" y="266"/>
                    <a:pt x="424" y="251"/>
                  </a:cubicBezTo>
                  <a:cubicBezTo>
                    <a:pt x="467" y="125"/>
                    <a:pt x="467" y="125"/>
                    <a:pt x="467" y="125"/>
                  </a:cubicBezTo>
                  <a:cubicBezTo>
                    <a:pt x="500" y="153"/>
                    <a:pt x="527" y="191"/>
                    <a:pt x="541" y="237"/>
                  </a:cubicBezTo>
                  <a:moveTo>
                    <a:pt x="441" y="105"/>
                  </a:moveTo>
                  <a:cubicBezTo>
                    <a:pt x="327" y="186"/>
                    <a:pt x="327" y="186"/>
                    <a:pt x="327" y="186"/>
                  </a:cubicBezTo>
                  <a:cubicBezTo>
                    <a:pt x="317" y="193"/>
                    <a:pt x="304" y="193"/>
                    <a:pt x="295" y="186"/>
                  </a:cubicBezTo>
                  <a:cubicBezTo>
                    <a:pt x="182" y="102"/>
                    <a:pt x="182" y="102"/>
                    <a:pt x="182" y="102"/>
                  </a:cubicBezTo>
                  <a:cubicBezTo>
                    <a:pt x="198" y="92"/>
                    <a:pt x="216" y="84"/>
                    <a:pt x="236" y="78"/>
                  </a:cubicBezTo>
                  <a:cubicBezTo>
                    <a:pt x="308" y="55"/>
                    <a:pt x="382" y="68"/>
                    <a:pt x="441" y="105"/>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3" name="Freeform 36"/>
            <p:cNvSpPr>
              <a:spLocks noEditPoints="1"/>
            </p:cNvSpPr>
            <p:nvPr>
              <p:custDataLst>
                <p:tags r:id="rId29"/>
              </p:custDataLst>
            </p:nvPr>
          </p:nvSpPr>
          <p:spPr bwMode="auto">
            <a:xfrm>
              <a:off x="5942847" y="4075863"/>
              <a:ext cx="597130" cy="597945"/>
            </a:xfrm>
            <a:custGeom>
              <a:avLst/>
              <a:gdLst>
                <a:gd name="T0" fmla="*/ 234 w 310"/>
                <a:gd name="T1" fmla="*/ 262 h 310"/>
                <a:gd name="T2" fmla="*/ 263 w 310"/>
                <a:gd name="T3" fmla="*/ 266 h 310"/>
                <a:gd name="T4" fmla="*/ 264 w 310"/>
                <a:gd name="T5" fmla="*/ 250 h 310"/>
                <a:gd name="T6" fmla="*/ 280 w 310"/>
                <a:gd name="T7" fmla="*/ 234 h 310"/>
                <a:gd name="T8" fmla="*/ 289 w 310"/>
                <a:gd name="T9" fmla="*/ 216 h 310"/>
                <a:gd name="T10" fmla="*/ 288 w 310"/>
                <a:gd name="T11" fmla="*/ 192 h 310"/>
                <a:gd name="T12" fmla="*/ 308 w 310"/>
                <a:gd name="T13" fmla="*/ 184 h 310"/>
                <a:gd name="T14" fmla="*/ 287 w 310"/>
                <a:gd name="T15" fmla="*/ 164 h 310"/>
                <a:gd name="T16" fmla="*/ 310 w 310"/>
                <a:gd name="T17" fmla="*/ 146 h 310"/>
                <a:gd name="T18" fmla="*/ 298 w 310"/>
                <a:gd name="T19" fmla="*/ 135 h 310"/>
                <a:gd name="T20" fmla="*/ 296 w 310"/>
                <a:gd name="T21" fmla="*/ 112 h 310"/>
                <a:gd name="T22" fmla="*/ 290 w 310"/>
                <a:gd name="T23" fmla="*/ 94 h 310"/>
                <a:gd name="T24" fmla="*/ 276 w 310"/>
                <a:gd name="T25" fmla="*/ 76 h 310"/>
                <a:gd name="T26" fmla="*/ 277 w 310"/>
                <a:gd name="T27" fmla="*/ 59 h 310"/>
                <a:gd name="T28" fmla="*/ 250 w 310"/>
                <a:gd name="T29" fmla="*/ 62 h 310"/>
                <a:gd name="T30" fmla="*/ 250 w 310"/>
                <a:gd name="T31" fmla="*/ 32 h 310"/>
                <a:gd name="T32" fmla="*/ 233 w 310"/>
                <a:gd name="T33" fmla="*/ 34 h 310"/>
                <a:gd name="T34" fmla="*/ 214 w 310"/>
                <a:gd name="T35" fmla="*/ 23 h 310"/>
                <a:gd name="T36" fmla="*/ 206 w 310"/>
                <a:gd name="T37" fmla="*/ 8 h 310"/>
                <a:gd name="T38" fmla="*/ 183 w 310"/>
                <a:gd name="T39" fmla="*/ 25 h 310"/>
                <a:gd name="T40" fmla="*/ 169 w 310"/>
                <a:gd name="T41" fmla="*/ 0 h 310"/>
                <a:gd name="T42" fmla="*/ 156 w 310"/>
                <a:gd name="T43" fmla="*/ 11 h 310"/>
                <a:gd name="T44" fmla="*/ 133 w 310"/>
                <a:gd name="T45" fmla="*/ 9 h 310"/>
                <a:gd name="T46" fmla="*/ 114 w 310"/>
                <a:gd name="T47" fmla="*/ 13 h 310"/>
                <a:gd name="T48" fmla="*/ 94 w 310"/>
                <a:gd name="T49" fmla="*/ 24 h 310"/>
                <a:gd name="T50" fmla="*/ 83 w 310"/>
                <a:gd name="T51" fmla="*/ 17 h 310"/>
                <a:gd name="T52" fmla="*/ 78 w 310"/>
                <a:gd name="T53" fmla="*/ 34 h 310"/>
                <a:gd name="T54" fmla="*/ 58 w 310"/>
                <a:gd name="T55" fmla="*/ 44 h 310"/>
                <a:gd name="T56" fmla="*/ 44 w 310"/>
                <a:gd name="T57" fmla="*/ 58 h 310"/>
                <a:gd name="T58" fmla="*/ 33 w 310"/>
                <a:gd name="T59" fmla="*/ 78 h 310"/>
                <a:gd name="T60" fmla="*/ 17 w 310"/>
                <a:gd name="T61" fmla="*/ 84 h 310"/>
                <a:gd name="T62" fmla="*/ 31 w 310"/>
                <a:gd name="T63" fmla="*/ 109 h 310"/>
                <a:gd name="T64" fmla="*/ 4 w 310"/>
                <a:gd name="T65" fmla="*/ 119 h 310"/>
                <a:gd name="T66" fmla="*/ 13 w 310"/>
                <a:gd name="T67" fmla="*/ 134 h 310"/>
                <a:gd name="T68" fmla="*/ 8 w 310"/>
                <a:gd name="T69" fmla="*/ 156 h 310"/>
                <a:gd name="T70" fmla="*/ 9 w 310"/>
                <a:gd name="T71" fmla="*/ 176 h 310"/>
                <a:gd name="T72" fmla="*/ 17 w 310"/>
                <a:gd name="T73" fmla="*/ 197 h 310"/>
                <a:gd name="T74" fmla="*/ 11 w 310"/>
                <a:gd name="T75" fmla="*/ 213 h 310"/>
                <a:gd name="T76" fmla="*/ 39 w 310"/>
                <a:gd name="T77" fmla="*/ 219 h 310"/>
                <a:gd name="T78" fmla="*/ 29 w 310"/>
                <a:gd name="T79" fmla="*/ 246 h 310"/>
                <a:gd name="T80" fmla="*/ 46 w 310"/>
                <a:gd name="T81" fmla="*/ 249 h 310"/>
                <a:gd name="T82" fmla="*/ 60 w 310"/>
                <a:gd name="T83" fmla="*/ 267 h 310"/>
                <a:gd name="T84" fmla="*/ 75 w 310"/>
                <a:gd name="T85" fmla="*/ 279 h 310"/>
                <a:gd name="T86" fmla="*/ 97 w 310"/>
                <a:gd name="T87" fmla="*/ 287 h 310"/>
                <a:gd name="T88" fmla="*/ 104 w 310"/>
                <a:gd name="T89" fmla="*/ 302 h 310"/>
                <a:gd name="T90" fmla="*/ 126 w 310"/>
                <a:gd name="T91" fmla="*/ 284 h 310"/>
                <a:gd name="T92" fmla="*/ 142 w 310"/>
                <a:gd name="T93" fmla="*/ 309 h 310"/>
                <a:gd name="T94" fmla="*/ 155 w 310"/>
                <a:gd name="T95" fmla="*/ 299 h 310"/>
                <a:gd name="T96" fmla="*/ 177 w 310"/>
                <a:gd name="T97" fmla="*/ 301 h 310"/>
                <a:gd name="T98" fmla="*/ 197 w 310"/>
                <a:gd name="T99" fmla="*/ 297 h 310"/>
                <a:gd name="T100" fmla="*/ 217 w 310"/>
                <a:gd name="T101" fmla="*/ 286 h 310"/>
                <a:gd name="T102" fmla="*/ 227 w 310"/>
                <a:gd name="T103" fmla="*/ 292 h 310"/>
                <a:gd name="T104" fmla="*/ 128 w 310"/>
                <a:gd name="T105" fmla="*/ 120 h 310"/>
                <a:gd name="T106" fmla="*/ 141 w 310"/>
                <a:gd name="T107" fmla="*/ 124 h 310"/>
                <a:gd name="T108" fmla="*/ 198 w 310"/>
                <a:gd name="T109" fmla="*/ 143 h 310"/>
                <a:gd name="T110" fmla="*/ 202 w 310"/>
                <a:gd name="T111" fmla="*/ 130 h 310"/>
                <a:gd name="T112" fmla="*/ 126 w 310"/>
                <a:gd name="T113" fmla="*/ 169 h 310"/>
                <a:gd name="T114" fmla="*/ 133 w 310"/>
                <a:gd name="T115" fmla="*/ 166 h 310"/>
                <a:gd name="T116" fmla="*/ 166 w 310"/>
                <a:gd name="T117" fmla="*/ 177 h 310"/>
                <a:gd name="T118" fmla="*/ 171 w 310"/>
                <a:gd name="T119" fmla="*/ 184 h 310"/>
                <a:gd name="T120" fmla="*/ 167 w 310"/>
                <a:gd name="T121" fmla="*/ 19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0" h="310">
                  <a:moveTo>
                    <a:pt x="235" y="279"/>
                  </a:moveTo>
                  <a:cubicBezTo>
                    <a:pt x="233" y="276"/>
                    <a:pt x="233" y="276"/>
                    <a:pt x="233" y="276"/>
                  </a:cubicBezTo>
                  <a:cubicBezTo>
                    <a:pt x="230" y="272"/>
                    <a:pt x="230" y="266"/>
                    <a:pt x="234" y="262"/>
                  </a:cubicBezTo>
                  <a:cubicBezTo>
                    <a:pt x="239" y="257"/>
                    <a:pt x="247" y="258"/>
                    <a:pt x="251" y="263"/>
                  </a:cubicBezTo>
                  <a:cubicBezTo>
                    <a:pt x="253" y="266"/>
                    <a:pt x="253" y="266"/>
                    <a:pt x="253" y="266"/>
                  </a:cubicBezTo>
                  <a:cubicBezTo>
                    <a:pt x="255" y="269"/>
                    <a:pt x="260" y="269"/>
                    <a:pt x="263" y="266"/>
                  </a:cubicBezTo>
                  <a:cubicBezTo>
                    <a:pt x="265" y="265"/>
                    <a:pt x="266" y="264"/>
                    <a:pt x="268" y="262"/>
                  </a:cubicBezTo>
                  <a:cubicBezTo>
                    <a:pt x="270" y="259"/>
                    <a:pt x="270" y="254"/>
                    <a:pt x="267" y="252"/>
                  </a:cubicBezTo>
                  <a:cubicBezTo>
                    <a:pt x="264" y="250"/>
                    <a:pt x="264" y="250"/>
                    <a:pt x="264" y="250"/>
                  </a:cubicBezTo>
                  <a:cubicBezTo>
                    <a:pt x="260" y="246"/>
                    <a:pt x="258" y="240"/>
                    <a:pt x="261" y="235"/>
                  </a:cubicBezTo>
                  <a:cubicBezTo>
                    <a:pt x="264" y="229"/>
                    <a:pt x="272" y="228"/>
                    <a:pt x="277" y="232"/>
                  </a:cubicBezTo>
                  <a:cubicBezTo>
                    <a:pt x="280" y="234"/>
                    <a:pt x="280" y="234"/>
                    <a:pt x="280" y="234"/>
                  </a:cubicBezTo>
                  <a:cubicBezTo>
                    <a:pt x="283" y="236"/>
                    <a:pt x="288" y="235"/>
                    <a:pt x="290" y="232"/>
                  </a:cubicBezTo>
                  <a:cubicBezTo>
                    <a:pt x="291" y="230"/>
                    <a:pt x="292" y="228"/>
                    <a:pt x="293" y="226"/>
                  </a:cubicBezTo>
                  <a:cubicBezTo>
                    <a:pt x="295" y="222"/>
                    <a:pt x="293" y="218"/>
                    <a:pt x="289" y="216"/>
                  </a:cubicBezTo>
                  <a:cubicBezTo>
                    <a:pt x="286" y="215"/>
                    <a:pt x="286" y="215"/>
                    <a:pt x="286" y="215"/>
                  </a:cubicBezTo>
                  <a:cubicBezTo>
                    <a:pt x="280" y="213"/>
                    <a:pt x="277" y="206"/>
                    <a:pt x="280" y="200"/>
                  </a:cubicBezTo>
                  <a:cubicBezTo>
                    <a:pt x="277" y="195"/>
                    <a:pt x="282" y="189"/>
                    <a:pt x="288" y="192"/>
                  </a:cubicBezTo>
                  <a:cubicBezTo>
                    <a:pt x="297" y="195"/>
                    <a:pt x="297" y="195"/>
                    <a:pt x="297" y="195"/>
                  </a:cubicBezTo>
                  <a:cubicBezTo>
                    <a:pt x="301" y="197"/>
                    <a:pt x="305" y="195"/>
                    <a:pt x="306" y="190"/>
                  </a:cubicBezTo>
                  <a:cubicBezTo>
                    <a:pt x="307" y="188"/>
                    <a:pt x="307" y="186"/>
                    <a:pt x="308" y="184"/>
                  </a:cubicBezTo>
                  <a:cubicBezTo>
                    <a:pt x="308" y="180"/>
                    <a:pt x="305" y="176"/>
                    <a:pt x="301" y="176"/>
                  </a:cubicBezTo>
                  <a:cubicBezTo>
                    <a:pt x="298" y="176"/>
                    <a:pt x="298" y="176"/>
                    <a:pt x="298" y="176"/>
                  </a:cubicBezTo>
                  <a:cubicBezTo>
                    <a:pt x="291" y="175"/>
                    <a:pt x="287" y="170"/>
                    <a:pt x="287" y="164"/>
                  </a:cubicBezTo>
                  <a:cubicBezTo>
                    <a:pt x="288" y="157"/>
                    <a:pt x="293" y="153"/>
                    <a:pt x="300" y="153"/>
                  </a:cubicBezTo>
                  <a:cubicBezTo>
                    <a:pt x="303" y="154"/>
                    <a:pt x="303" y="154"/>
                    <a:pt x="303" y="154"/>
                  </a:cubicBezTo>
                  <a:cubicBezTo>
                    <a:pt x="307" y="154"/>
                    <a:pt x="310" y="151"/>
                    <a:pt x="310" y="146"/>
                  </a:cubicBezTo>
                  <a:cubicBezTo>
                    <a:pt x="310" y="144"/>
                    <a:pt x="310" y="142"/>
                    <a:pt x="310" y="140"/>
                  </a:cubicBezTo>
                  <a:cubicBezTo>
                    <a:pt x="309" y="136"/>
                    <a:pt x="305" y="133"/>
                    <a:pt x="301" y="134"/>
                  </a:cubicBezTo>
                  <a:cubicBezTo>
                    <a:pt x="298" y="135"/>
                    <a:pt x="298" y="135"/>
                    <a:pt x="298" y="135"/>
                  </a:cubicBezTo>
                  <a:cubicBezTo>
                    <a:pt x="292" y="136"/>
                    <a:pt x="286" y="132"/>
                    <a:pt x="285" y="126"/>
                  </a:cubicBezTo>
                  <a:cubicBezTo>
                    <a:pt x="283" y="120"/>
                    <a:pt x="287" y="114"/>
                    <a:pt x="293" y="113"/>
                  </a:cubicBezTo>
                  <a:cubicBezTo>
                    <a:pt x="296" y="112"/>
                    <a:pt x="296" y="112"/>
                    <a:pt x="296" y="112"/>
                  </a:cubicBezTo>
                  <a:cubicBezTo>
                    <a:pt x="300" y="111"/>
                    <a:pt x="303" y="107"/>
                    <a:pt x="301" y="103"/>
                  </a:cubicBezTo>
                  <a:cubicBezTo>
                    <a:pt x="301" y="101"/>
                    <a:pt x="300" y="99"/>
                    <a:pt x="299" y="97"/>
                  </a:cubicBezTo>
                  <a:cubicBezTo>
                    <a:pt x="298" y="93"/>
                    <a:pt x="293" y="92"/>
                    <a:pt x="290" y="94"/>
                  </a:cubicBezTo>
                  <a:cubicBezTo>
                    <a:pt x="286" y="95"/>
                    <a:pt x="286" y="95"/>
                    <a:pt x="286" y="95"/>
                  </a:cubicBezTo>
                  <a:cubicBezTo>
                    <a:pt x="281" y="98"/>
                    <a:pt x="274" y="96"/>
                    <a:pt x="271" y="91"/>
                  </a:cubicBezTo>
                  <a:cubicBezTo>
                    <a:pt x="268" y="85"/>
                    <a:pt x="270" y="79"/>
                    <a:pt x="276" y="76"/>
                  </a:cubicBezTo>
                  <a:cubicBezTo>
                    <a:pt x="279" y="74"/>
                    <a:pt x="279" y="74"/>
                    <a:pt x="279" y="74"/>
                  </a:cubicBezTo>
                  <a:cubicBezTo>
                    <a:pt x="282" y="72"/>
                    <a:pt x="283" y="67"/>
                    <a:pt x="281" y="64"/>
                  </a:cubicBezTo>
                  <a:cubicBezTo>
                    <a:pt x="280" y="62"/>
                    <a:pt x="278" y="61"/>
                    <a:pt x="277" y="59"/>
                  </a:cubicBezTo>
                  <a:cubicBezTo>
                    <a:pt x="275" y="56"/>
                    <a:pt x="270" y="55"/>
                    <a:pt x="267" y="58"/>
                  </a:cubicBezTo>
                  <a:cubicBezTo>
                    <a:pt x="264" y="61"/>
                    <a:pt x="264" y="61"/>
                    <a:pt x="264" y="61"/>
                  </a:cubicBezTo>
                  <a:cubicBezTo>
                    <a:pt x="260" y="64"/>
                    <a:pt x="254" y="65"/>
                    <a:pt x="250" y="62"/>
                  </a:cubicBezTo>
                  <a:cubicBezTo>
                    <a:pt x="244" y="58"/>
                    <a:pt x="244" y="50"/>
                    <a:pt x="249" y="45"/>
                  </a:cubicBezTo>
                  <a:cubicBezTo>
                    <a:pt x="251" y="43"/>
                    <a:pt x="251" y="43"/>
                    <a:pt x="251" y="43"/>
                  </a:cubicBezTo>
                  <a:cubicBezTo>
                    <a:pt x="254" y="40"/>
                    <a:pt x="254" y="35"/>
                    <a:pt x="250" y="32"/>
                  </a:cubicBezTo>
                  <a:cubicBezTo>
                    <a:pt x="249" y="31"/>
                    <a:pt x="247" y="30"/>
                    <a:pt x="245" y="28"/>
                  </a:cubicBezTo>
                  <a:cubicBezTo>
                    <a:pt x="242" y="26"/>
                    <a:pt x="237" y="27"/>
                    <a:pt x="235" y="31"/>
                  </a:cubicBezTo>
                  <a:cubicBezTo>
                    <a:pt x="233" y="34"/>
                    <a:pt x="233" y="34"/>
                    <a:pt x="233" y="34"/>
                  </a:cubicBezTo>
                  <a:cubicBezTo>
                    <a:pt x="230" y="39"/>
                    <a:pt x="223" y="41"/>
                    <a:pt x="218" y="38"/>
                  </a:cubicBezTo>
                  <a:cubicBezTo>
                    <a:pt x="218" y="38"/>
                    <a:pt x="218" y="38"/>
                    <a:pt x="218" y="38"/>
                  </a:cubicBezTo>
                  <a:cubicBezTo>
                    <a:pt x="213" y="35"/>
                    <a:pt x="211" y="28"/>
                    <a:pt x="214" y="23"/>
                  </a:cubicBezTo>
                  <a:cubicBezTo>
                    <a:pt x="215" y="20"/>
                    <a:pt x="215" y="20"/>
                    <a:pt x="215" y="20"/>
                  </a:cubicBezTo>
                  <a:cubicBezTo>
                    <a:pt x="217" y="17"/>
                    <a:pt x="216" y="12"/>
                    <a:pt x="212" y="10"/>
                  </a:cubicBezTo>
                  <a:cubicBezTo>
                    <a:pt x="210" y="10"/>
                    <a:pt x="208" y="9"/>
                    <a:pt x="206" y="8"/>
                  </a:cubicBezTo>
                  <a:cubicBezTo>
                    <a:pt x="202" y="7"/>
                    <a:pt x="198" y="9"/>
                    <a:pt x="197" y="13"/>
                  </a:cubicBezTo>
                  <a:cubicBezTo>
                    <a:pt x="196" y="17"/>
                    <a:pt x="196" y="17"/>
                    <a:pt x="196" y="17"/>
                  </a:cubicBezTo>
                  <a:cubicBezTo>
                    <a:pt x="195" y="23"/>
                    <a:pt x="189" y="27"/>
                    <a:pt x="183" y="25"/>
                  </a:cubicBezTo>
                  <a:cubicBezTo>
                    <a:pt x="177" y="24"/>
                    <a:pt x="173" y="18"/>
                    <a:pt x="174" y="12"/>
                  </a:cubicBezTo>
                  <a:cubicBezTo>
                    <a:pt x="175" y="9"/>
                    <a:pt x="175" y="9"/>
                    <a:pt x="175" y="9"/>
                  </a:cubicBezTo>
                  <a:cubicBezTo>
                    <a:pt x="176" y="5"/>
                    <a:pt x="173" y="1"/>
                    <a:pt x="169" y="0"/>
                  </a:cubicBezTo>
                  <a:cubicBezTo>
                    <a:pt x="167" y="0"/>
                    <a:pt x="165" y="0"/>
                    <a:pt x="163" y="0"/>
                  </a:cubicBezTo>
                  <a:cubicBezTo>
                    <a:pt x="158" y="0"/>
                    <a:pt x="155" y="3"/>
                    <a:pt x="155" y="7"/>
                  </a:cubicBezTo>
                  <a:cubicBezTo>
                    <a:pt x="156" y="11"/>
                    <a:pt x="156" y="11"/>
                    <a:pt x="156" y="11"/>
                  </a:cubicBezTo>
                  <a:cubicBezTo>
                    <a:pt x="156" y="17"/>
                    <a:pt x="151" y="22"/>
                    <a:pt x="145" y="23"/>
                  </a:cubicBezTo>
                  <a:cubicBezTo>
                    <a:pt x="139" y="23"/>
                    <a:pt x="134" y="18"/>
                    <a:pt x="133" y="12"/>
                  </a:cubicBezTo>
                  <a:cubicBezTo>
                    <a:pt x="133" y="9"/>
                    <a:pt x="133" y="9"/>
                    <a:pt x="133" y="9"/>
                  </a:cubicBezTo>
                  <a:cubicBezTo>
                    <a:pt x="133" y="5"/>
                    <a:pt x="129" y="2"/>
                    <a:pt x="125" y="3"/>
                  </a:cubicBezTo>
                  <a:cubicBezTo>
                    <a:pt x="123" y="3"/>
                    <a:pt x="121" y="4"/>
                    <a:pt x="119" y="4"/>
                  </a:cubicBezTo>
                  <a:cubicBezTo>
                    <a:pt x="115" y="5"/>
                    <a:pt x="112" y="9"/>
                    <a:pt x="114" y="13"/>
                  </a:cubicBezTo>
                  <a:cubicBezTo>
                    <a:pt x="115" y="17"/>
                    <a:pt x="115" y="17"/>
                    <a:pt x="115" y="17"/>
                  </a:cubicBezTo>
                  <a:cubicBezTo>
                    <a:pt x="117" y="23"/>
                    <a:pt x="114" y="29"/>
                    <a:pt x="108" y="31"/>
                  </a:cubicBezTo>
                  <a:cubicBezTo>
                    <a:pt x="102" y="33"/>
                    <a:pt x="96" y="30"/>
                    <a:pt x="94" y="24"/>
                  </a:cubicBezTo>
                  <a:cubicBezTo>
                    <a:pt x="93" y="21"/>
                    <a:pt x="93" y="21"/>
                    <a:pt x="93" y="21"/>
                  </a:cubicBezTo>
                  <a:cubicBezTo>
                    <a:pt x="92" y="17"/>
                    <a:pt x="87" y="15"/>
                    <a:pt x="83" y="17"/>
                  </a:cubicBezTo>
                  <a:cubicBezTo>
                    <a:pt x="83" y="17"/>
                    <a:pt x="83" y="17"/>
                    <a:pt x="83" y="17"/>
                  </a:cubicBezTo>
                  <a:cubicBezTo>
                    <a:pt x="81" y="18"/>
                    <a:pt x="79" y="19"/>
                    <a:pt x="78" y="21"/>
                  </a:cubicBezTo>
                  <a:cubicBezTo>
                    <a:pt x="74" y="23"/>
                    <a:pt x="73" y="27"/>
                    <a:pt x="75" y="31"/>
                  </a:cubicBezTo>
                  <a:cubicBezTo>
                    <a:pt x="78" y="34"/>
                    <a:pt x="78" y="34"/>
                    <a:pt x="78" y="34"/>
                  </a:cubicBezTo>
                  <a:cubicBezTo>
                    <a:pt x="81" y="39"/>
                    <a:pt x="80" y="46"/>
                    <a:pt x="75" y="49"/>
                  </a:cubicBezTo>
                  <a:cubicBezTo>
                    <a:pt x="70" y="53"/>
                    <a:pt x="63" y="52"/>
                    <a:pt x="60" y="47"/>
                  </a:cubicBezTo>
                  <a:cubicBezTo>
                    <a:pt x="58" y="44"/>
                    <a:pt x="58" y="44"/>
                    <a:pt x="58" y="44"/>
                  </a:cubicBezTo>
                  <a:cubicBezTo>
                    <a:pt x="55" y="41"/>
                    <a:pt x="50" y="40"/>
                    <a:pt x="47" y="43"/>
                  </a:cubicBezTo>
                  <a:cubicBezTo>
                    <a:pt x="46" y="45"/>
                    <a:pt x="44" y="46"/>
                    <a:pt x="43" y="48"/>
                  </a:cubicBezTo>
                  <a:cubicBezTo>
                    <a:pt x="40" y="51"/>
                    <a:pt x="40" y="56"/>
                    <a:pt x="44" y="58"/>
                  </a:cubicBezTo>
                  <a:cubicBezTo>
                    <a:pt x="47" y="60"/>
                    <a:pt x="47" y="60"/>
                    <a:pt x="47" y="60"/>
                  </a:cubicBezTo>
                  <a:cubicBezTo>
                    <a:pt x="52" y="64"/>
                    <a:pt x="52" y="71"/>
                    <a:pt x="49" y="76"/>
                  </a:cubicBezTo>
                  <a:cubicBezTo>
                    <a:pt x="45" y="81"/>
                    <a:pt x="38" y="82"/>
                    <a:pt x="33" y="78"/>
                  </a:cubicBezTo>
                  <a:cubicBezTo>
                    <a:pt x="31" y="76"/>
                    <a:pt x="31" y="76"/>
                    <a:pt x="31" y="76"/>
                  </a:cubicBezTo>
                  <a:cubicBezTo>
                    <a:pt x="27" y="74"/>
                    <a:pt x="22" y="75"/>
                    <a:pt x="20" y="78"/>
                  </a:cubicBezTo>
                  <a:cubicBezTo>
                    <a:pt x="19" y="80"/>
                    <a:pt x="18" y="82"/>
                    <a:pt x="17" y="84"/>
                  </a:cubicBezTo>
                  <a:cubicBezTo>
                    <a:pt x="15" y="87"/>
                    <a:pt x="17" y="92"/>
                    <a:pt x="21" y="93"/>
                  </a:cubicBezTo>
                  <a:cubicBezTo>
                    <a:pt x="24" y="95"/>
                    <a:pt x="24" y="95"/>
                    <a:pt x="24" y="95"/>
                  </a:cubicBezTo>
                  <a:cubicBezTo>
                    <a:pt x="30" y="97"/>
                    <a:pt x="33" y="104"/>
                    <a:pt x="31" y="109"/>
                  </a:cubicBezTo>
                  <a:cubicBezTo>
                    <a:pt x="34" y="114"/>
                    <a:pt x="28" y="120"/>
                    <a:pt x="23" y="118"/>
                  </a:cubicBezTo>
                  <a:cubicBezTo>
                    <a:pt x="14" y="114"/>
                    <a:pt x="14" y="114"/>
                    <a:pt x="14" y="114"/>
                  </a:cubicBezTo>
                  <a:cubicBezTo>
                    <a:pt x="10" y="113"/>
                    <a:pt x="5" y="115"/>
                    <a:pt x="4" y="119"/>
                  </a:cubicBezTo>
                  <a:cubicBezTo>
                    <a:pt x="4" y="121"/>
                    <a:pt x="3" y="123"/>
                    <a:pt x="3" y="125"/>
                  </a:cubicBezTo>
                  <a:cubicBezTo>
                    <a:pt x="2" y="130"/>
                    <a:pt x="5" y="133"/>
                    <a:pt x="9" y="134"/>
                  </a:cubicBezTo>
                  <a:cubicBezTo>
                    <a:pt x="13" y="134"/>
                    <a:pt x="13" y="134"/>
                    <a:pt x="13" y="134"/>
                  </a:cubicBezTo>
                  <a:cubicBezTo>
                    <a:pt x="18" y="135"/>
                    <a:pt x="23" y="139"/>
                    <a:pt x="23" y="144"/>
                  </a:cubicBezTo>
                  <a:cubicBezTo>
                    <a:pt x="24" y="151"/>
                    <a:pt x="18" y="157"/>
                    <a:pt x="11" y="156"/>
                  </a:cubicBezTo>
                  <a:cubicBezTo>
                    <a:pt x="8" y="156"/>
                    <a:pt x="8" y="156"/>
                    <a:pt x="8" y="156"/>
                  </a:cubicBezTo>
                  <a:cubicBezTo>
                    <a:pt x="4" y="156"/>
                    <a:pt x="0" y="159"/>
                    <a:pt x="0" y="163"/>
                  </a:cubicBezTo>
                  <a:cubicBezTo>
                    <a:pt x="0" y="165"/>
                    <a:pt x="1" y="168"/>
                    <a:pt x="1" y="170"/>
                  </a:cubicBezTo>
                  <a:cubicBezTo>
                    <a:pt x="1" y="174"/>
                    <a:pt x="5" y="177"/>
                    <a:pt x="9" y="176"/>
                  </a:cubicBezTo>
                  <a:cubicBezTo>
                    <a:pt x="13" y="175"/>
                    <a:pt x="13" y="175"/>
                    <a:pt x="13" y="175"/>
                  </a:cubicBezTo>
                  <a:cubicBezTo>
                    <a:pt x="18" y="174"/>
                    <a:pt x="23" y="177"/>
                    <a:pt x="25" y="182"/>
                  </a:cubicBezTo>
                  <a:cubicBezTo>
                    <a:pt x="28" y="188"/>
                    <a:pt x="24" y="196"/>
                    <a:pt x="17" y="197"/>
                  </a:cubicBezTo>
                  <a:cubicBezTo>
                    <a:pt x="14" y="198"/>
                    <a:pt x="14" y="198"/>
                    <a:pt x="14" y="198"/>
                  </a:cubicBezTo>
                  <a:cubicBezTo>
                    <a:pt x="10" y="198"/>
                    <a:pt x="8" y="203"/>
                    <a:pt x="9" y="207"/>
                  </a:cubicBezTo>
                  <a:cubicBezTo>
                    <a:pt x="10" y="209"/>
                    <a:pt x="10" y="211"/>
                    <a:pt x="11" y="213"/>
                  </a:cubicBezTo>
                  <a:cubicBezTo>
                    <a:pt x="13" y="216"/>
                    <a:pt x="17" y="218"/>
                    <a:pt x="21" y="216"/>
                  </a:cubicBezTo>
                  <a:cubicBezTo>
                    <a:pt x="24" y="214"/>
                    <a:pt x="24" y="214"/>
                    <a:pt x="24" y="214"/>
                  </a:cubicBezTo>
                  <a:cubicBezTo>
                    <a:pt x="30" y="212"/>
                    <a:pt x="36" y="214"/>
                    <a:pt x="39" y="219"/>
                  </a:cubicBezTo>
                  <a:cubicBezTo>
                    <a:pt x="42" y="224"/>
                    <a:pt x="40" y="231"/>
                    <a:pt x="35" y="234"/>
                  </a:cubicBezTo>
                  <a:cubicBezTo>
                    <a:pt x="32" y="236"/>
                    <a:pt x="32" y="236"/>
                    <a:pt x="32" y="236"/>
                  </a:cubicBezTo>
                  <a:cubicBezTo>
                    <a:pt x="28" y="238"/>
                    <a:pt x="27" y="242"/>
                    <a:pt x="29" y="246"/>
                  </a:cubicBezTo>
                  <a:cubicBezTo>
                    <a:pt x="31" y="248"/>
                    <a:pt x="32" y="249"/>
                    <a:pt x="33" y="251"/>
                  </a:cubicBezTo>
                  <a:cubicBezTo>
                    <a:pt x="36" y="254"/>
                    <a:pt x="41" y="254"/>
                    <a:pt x="44" y="252"/>
                  </a:cubicBezTo>
                  <a:cubicBezTo>
                    <a:pt x="46" y="249"/>
                    <a:pt x="46" y="249"/>
                    <a:pt x="46" y="249"/>
                  </a:cubicBezTo>
                  <a:cubicBezTo>
                    <a:pt x="50" y="245"/>
                    <a:pt x="56" y="245"/>
                    <a:pt x="61" y="248"/>
                  </a:cubicBezTo>
                  <a:cubicBezTo>
                    <a:pt x="66" y="252"/>
                    <a:pt x="67" y="260"/>
                    <a:pt x="62" y="265"/>
                  </a:cubicBezTo>
                  <a:cubicBezTo>
                    <a:pt x="60" y="267"/>
                    <a:pt x="60" y="267"/>
                    <a:pt x="60" y="267"/>
                  </a:cubicBezTo>
                  <a:cubicBezTo>
                    <a:pt x="57" y="270"/>
                    <a:pt x="57" y="275"/>
                    <a:pt x="60" y="278"/>
                  </a:cubicBezTo>
                  <a:cubicBezTo>
                    <a:pt x="62" y="279"/>
                    <a:pt x="63" y="280"/>
                    <a:pt x="65" y="281"/>
                  </a:cubicBezTo>
                  <a:cubicBezTo>
                    <a:pt x="69" y="284"/>
                    <a:pt x="73" y="283"/>
                    <a:pt x="75" y="279"/>
                  </a:cubicBezTo>
                  <a:cubicBezTo>
                    <a:pt x="77" y="276"/>
                    <a:pt x="77" y="276"/>
                    <a:pt x="77" y="276"/>
                  </a:cubicBezTo>
                  <a:cubicBezTo>
                    <a:pt x="80" y="271"/>
                    <a:pt x="85" y="269"/>
                    <a:pt x="91" y="271"/>
                  </a:cubicBezTo>
                  <a:cubicBezTo>
                    <a:pt x="97" y="273"/>
                    <a:pt x="100" y="281"/>
                    <a:pt x="97" y="287"/>
                  </a:cubicBezTo>
                  <a:cubicBezTo>
                    <a:pt x="95" y="289"/>
                    <a:pt x="95" y="289"/>
                    <a:pt x="95" y="289"/>
                  </a:cubicBezTo>
                  <a:cubicBezTo>
                    <a:pt x="93" y="293"/>
                    <a:pt x="95" y="298"/>
                    <a:pt x="99" y="299"/>
                  </a:cubicBezTo>
                  <a:cubicBezTo>
                    <a:pt x="101" y="300"/>
                    <a:pt x="102" y="301"/>
                    <a:pt x="104" y="302"/>
                  </a:cubicBezTo>
                  <a:cubicBezTo>
                    <a:pt x="108" y="303"/>
                    <a:pt x="113" y="301"/>
                    <a:pt x="114" y="297"/>
                  </a:cubicBezTo>
                  <a:cubicBezTo>
                    <a:pt x="114" y="293"/>
                    <a:pt x="114" y="293"/>
                    <a:pt x="114" y="293"/>
                  </a:cubicBezTo>
                  <a:cubicBezTo>
                    <a:pt x="116" y="288"/>
                    <a:pt x="120" y="284"/>
                    <a:pt x="126" y="284"/>
                  </a:cubicBezTo>
                  <a:cubicBezTo>
                    <a:pt x="133" y="285"/>
                    <a:pt x="138" y="291"/>
                    <a:pt x="136" y="298"/>
                  </a:cubicBezTo>
                  <a:cubicBezTo>
                    <a:pt x="135" y="301"/>
                    <a:pt x="135" y="301"/>
                    <a:pt x="135" y="301"/>
                  </a:cubicBezTo>
                  <a:cubicBezTo>
                    <a:pt x="134" y="305"/>
                    <a:pt x="137" y="309"/>
                    <a:pt x="142" y="309"/>
                  </a:cubicBezTo>
                  <a:cubicBezTo>
                    <a:pt x="144" y="310"/>
                    <a:pt x="146" y="310"/>
                    <a:pt x="148" y="310"/>
                  </a:cubicBezTo>
                  <a:cubicBezTo>
                    <a:pt x="152" y="310"/>
                    <a:pt x="155" y="307"/>
                    <a:pt x="155" y="303"/>
                  </a:cubicBezTo>
                  <a:cubicBezTo>
                    <a:pt x="155" y="299"/>
                    <a:pt x="155" y="299"/>
                    <a:pt x="155" y="299"/>
                  </a:cubicBezTo>
                  <a:cubicBezTo>
                    <a:pt x="155" y="293"/>
                    <a:pt x="159" y="287"/>
                    <a:pt x="165" y="287"/>
                  </a:cubicBezTo>
                  <a:cubicBezTo>
                    <a:pt x="171" y="284"/>
                    <a:pt x="177" y="288"/>
                    <a:pt x="177" y="294"/>
                  </a:cubicBezTo>
                  <a:cubicBezTo>
                    <a:pt x="177" y="301"/>
                    <a:pt x="177" y="301"/>
                    <a:pt x="177" y="301"/>
                  </a:cubicBezTo>
                  <a:cubicBezTo>
                    <a:pt x="178" y="305"/>
                    <a:pt x="182" y="308"/>
                    <a:pt x="186" y="307"/>
                  </a:cubicBezTo>
                  <a:cubicBezTo>
                    <a:pt x="188" y="307"/>
                    <a:pt x="190" y="306"/>
                    <a:pt x="192" y="306"/>
                  </a:cubicBezTo>
                  <a:cubicBezTo>
                    <a:pt x="196" y="305"/>
                    <a:pt x="198" y="300"/>
                    <a:pt x="197" y="297"/>
                  </a:cubicBezTo>
                  <a:cubicBezTo>
                    <a:pt x="195" y="293"/>
                    <a:pt x="195" y="293"/>
                    <a:pt x="195" y="293"/>
                  </a:cubicBezTo>
                  <a:cubicBezTo>
                    <a:pt x="193" y="287"/>
                    <a:pt x="197" y="279"/>
                    <a:pt x="204" y="278"/>
                  </a:cubicBezTo>
                  <a:cubicBezTo>
                    <a:pt x="210" y="277"/>
                    <a:pt x="215" y="281"/>
                    <a:pt x="217" y="286"/>
                  </a:cubicBezTo>
                  <a:cubicBezTo>
                    <a:pt x="217" y="288"/>
                    <a:pt x="217" y="288"/>
                    <a:pt x="217" y="288"/>
                  </a:cubicBezTo>
                  <a:cubicBezTo>
                    <a:pt x="219" y="292"/>
                    <a:pt x="224" y="294"/>
                    <a:pt x="227" y="292"/>
                  </a:cubicBezTo>
                  <a:cubicBezTo>
                    <a:pt x="227" y="292"/>
                    <a:pt x="227" y="292"/>
                    <a:pt x="227" y="292"/>
                  </a:cubicBezTo>
                  <a:cubicBezTo>
                    <a:pt x="229" y="291"/>
                    <a:pt x="231" y="290"/>
                    <a:pt x="233" y="289"/>
                  </a:cubicBezTo>
                  <a:cubicBezTo>
                    <a:pt x="236" y="287"/>
                    <a:pt x="237" y="282"/>
                    <a:pt x="235" y="279"/>
                  </a:cubicBezTo>
                  <a:moveTo>
                    <a:pt x="128" y="120"/>
                  </a:moveTo>
                  <a:cubicBezTo>
                    <a:pt x="125" y="116"/>
                    <a:pt x="127" y="110"/>
                    <a:pt x="132" y="108"/>
                  </a:cubicBezTo>
                  <a:cubicBezTo>
                    <a:pt x="136" y="105"/>
                    <a:pt x="142" y="107"/>
                    <a:pt x="145" y="111"/>
                  </a:cubicBezTo>
                  <a:cubicBezTo>
                    <a:pt x="147" y="116"/>
                    <a:pt x="145" y="122"/>
                    <a:pt x="141" y="124"/>
                  </a:cubicBezTo>
                  <a:cubicBezTo>
                    <a:pt x="136" y="127"/>
                    <a:pt x="130" y="125"/>
                    <a:pt x="128" y="120"/>
                  </a:cubicBezTo>
                  <a:moveTo>
                    <a:pt x="202" y="130"/>
                  </a:moveTo>
                  <a:cubicBezTo>
                    <a:pt x="205" y="135"/>
                    <a:pt x="203" y="140"/>
                    <a:pt x="198" y="143"/>
                  </a:cubicBezTo>
                  <a:cubicBezTo>
                    <a:pt x="194" y="145"/>
                    <a:pt x="188" y="144"/>
                    <a:pt x="186" y="139"/>
                  </a:cubicBezTo>
                  <a:cubicBezTo>
                    <a:pt x="183" y="134"/>
                    <a:pt x="185" y="129"/>
                    <a:pt x="190" y="126"/>
                  </a:cubicBezTo>
                  <a:cubicBezTo>
                    <a:pt x="194" y="124"/>
                    <a:pt x="200" y="126"/>
                    <a:pt x="202" y="130"/>
                  </a:cubicBezTo>
                  <a:moveTo>
                    <a:pt x="109" y="178"/>
                  </a:moveTo>
                  <a:cubicBezTo>
                    <a:pt x="107" y="174"/>
                    <a:pt x="108" y="168"/>
                    <a:pt x="113" y="165"/>
                  </a:cubicBezTo>
                  <a:cubicBezTo>
                    <a:pt x="118" y="163"/>
                    <a:pt x="123" y="165"/>
                    <a:pt x="126" y="169"/>
                  </a:cubicBezTo>
                  <a:cubicBezTo>
                    <a:pt x="128" y="174"/>
                    <a:pt x="126" y="180"/>
                    <a:pt x="122" y="182"/>
                  </a:cubicBezTo>
                  <a:cubicBezTo>
                    <a:pt x="117" y="185"/>
                    <a:pt x="112" y="183"/>
                    <a:pt x="109" y="178"/>
                  </a:cubicBezTo>
                  <a:moveTo>
                    <a:pt x="133" y="166"/>
                  </a:moveTo>
                  <a:cubicBezTo>
                    <a:pt x="127" y="154"/>
                    <a:pt x="132" y="140"/>
                    <a:pt x="144" y="133"/>
                  </a:cubicBezTo>
                  <a:cubicBezTo>
                    <a:pt x="156" y="127"/>
                    <a:pt x="170" y="132"/>
                    <a:pt x="177" y="144"/>
                  </a:cubicBezTo>
                  <a:cubicBezTo>
                    <a:pt x="183" y="156"/>
                    <a:pt x="178" y="170"/>
                    <a:pt x="166" y="177"/>
                  </a:cubicBezTo>
                  <a:cubicBezTo>
                    <a:pt x="155" y="183"/>
                    <a:pt x="140" y="178"/>
                    <a:pt x="133" y="166"/>
                  </a:cubicBezTo>
                  <a:moveTo>
                    <a:pt x="167" y="197"/>
                  </a:moveTo>
                  <a:cubicBezTo>
                    <a:pt x="165" y="192"/>
                    <a:pt x="166" y="187"/>
                    <a:pt x="171" y="184"/>
                  </a:cubicBezTo>
                  <a:cubicBezTo>
                    <a:pt x="176" y="182"/>
                    <a:pt x="181" y="183"/>
                    <a:pt x="184" y="188"/>
                  </a:cubicBezTo>
                  <a:cubicBezTo>
                    <a:pt x="186" y="193"/>
                    <a:pt x="184" y="198"/>
                    <a:pt x="180" y="201"/>
                  </a:cubicBezTo>
                  <a:cubicBezTo>
                    <a:pt x="175" y="203"/>
                    <a:pt x="169" y="202"/>
                    <a:pt x="167" y="197"/>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pic>
          <p:nvPicPr>
            <p:cNvPr id="34" name="Picture 38"/>
            <p:cNvPicPr>
              <a:picLocks noChangeAspect="1" noChangeArrowheads="1"/>
            </p:cNvPicPr>
            <p:nvPr>
              <p:custDataLst>
                <p:tags r:id="rId30"/>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8339514" y="2500352"/>
              <a:ext cx="84722" cy="22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39"/>
            <p:cNvPicPr>
              <a:picLocks noChangeAspect="1" noChangeArrowheads="1"/>
            </p:cNvPicPr>
            <p:nvPr>
              <p:custDataLst>
                <p:tags r:id="rId32"/>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8077200" y="2862866"/>
              <a:ext cx="53766" cy="76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Freeform 40"/>
            <p:cNvSpPr>
              <a:spLocks noEditPoints="1"/>
            </p:cNvSpPr>
            <p:nvPr>
              <p:custDataLst>
                <p:tags r:id="rId33"/>
              </p:custDataLst>
            </p:nvPr>
          </p:nvSpPr>
          <p:spPr bwMode="auto">
            <a:xfrm>
              <a:off x="8130965" y="2556562"/>
              <a:ext cx="366587" cy="365773"/>
            </a:xfrm>
            <a:custGeom>
              <a:avLst/>
              <a:gdLst>
                <a:gd name="T0" fmla="*/ 143 w 190"/>
                <a:gd name="T1" fmla="*/ 160 h 190"/>
                <a:gd name="T2" fmla="*/ 161 w 190"/>
                <a:gd name="T3" fmla="*/ 163 h 190"/>
                <a:gd name="T4" fmla="*/ 161 w 190"/>
                <a:gd name="T5" fmla="*/ 153 h 190"/>
                <a:gd name="T6" fmla="*/ 171 w 190"/>
                <a:gd name="T7" fmla="*/ 143 h 190"/>
                <a:gd name="T8" fmla="*/ 177 w 190"/>
                <a:gd name="T9" fmla="*/ 133 h 190"/>
                <a:gd name="T10" fmla="*/ 176 w 190"/>
                <a:gd name="T11" fmla="*/ 118 h 190"/>
                <a:gd name="T12" fmla="*/ 188 w 190"/>
                <a:gd name="T13" fmla="*/ 113 h 190"/>
                <a:gd name="T14" fmla="*/ 175 w 190"/>
                <a:gd name="T15" fmla="*/ 100 h 190"/>
                <a:gd name="T16" fmla="*/ 189 w 190"/>
                <a:gd name="T17" fmla="*/ 90 h 190"/>
                <a:gd name="T18" fmla="*/ 182 w 190"/>
                <a:gd name="T19" fmla="*/ 83 h 190"/>
                <a:gd name="T20" fmla="*/ 181 w 190"/>
                <a:gd name="T21" fmla="*/ 69 h 190"/>
                <a:gd name="T22" fmla="*/ 177 w 190"/>
                <a:gd name="T23" fmla="*/ 58 h 190"/>
                <a:gd name="T24" fmla="*/ 168 w 190"/>
                <a:gd name="T25" fmla="*/ 47 h 190"/>
                <a:gd name="T26" fmla="*/ 169 w 190"/>
                <a:gd name="T27" fmla="*/ 37 h 190"/>
                <a:gd name="T28" fmla="*/ 153 w 190"/>
                <a:gd name="T29" fmla="*/ 38 h 190"/>
                <a:gd name="T30" fmla="*/ 153 w 190"/>
                <a:gd name="T31" fmla="*/ 20 h 190"/>
                <a:gd name="T32" fmla="*/ 142 w 190"/>
                <a:gd name="T33" fmla="*/ 21 h 190"/>
                <a:gd name="T34" fmla="*/ 131 w 190"/>
                <a:gd name="T35" fmla="*/ 13 h 190"/>
                <a:gd name="T36" fmla="*/ 120 w 190"/>
                <a:gd name="T37" fmla="*/ 9 h 190"/>
                <a:gd name="T38" fmla="*/ 106 w 190"/>
                <a:gd name="T39" fmla="*/ 8 h 190"/>
                <a:gd name="T40" fmla="*/ 99 w 190"/>
                <a:gd name="T41" fmla="*/ 0 h 190"/>
                <a:gd name="T42" fmla="*/ 89 w 190"/>
                <a:gd name="T43" fmla="*/ 14 h 190"/>
                <a:gd name="T44" fmla="*/ 81 w 190"/>
                <a:gd name="T45" fmla="*/ 6 h 190"/>
                <a:gd name="T46" fmla="*/ 69 w 190"/>
                <a:gd name="T47" fmla="*/ 9 h 190"/>
                <a:gd name="T48" fmla="*/ 57 w 190"/>
                <a:gd name="T49" fmla="*/ 15 h 190"/>
                <a:gd name="T50" fmla="*/ 51 w 190"/>
                <a:gd name="T51" fmla="*/ 11 h 190"/>
                <a:gd name="T52" fmla="*/ 47 w 190"/>
                <a:gd name="T53" fmla="*/ 21 h 190"/>
                <a:gd name="T54" fmla="*/ 35 w 190"/>
                <a:gd name="T55" fmla="*/ 28 h 190"/>
                <a:gd name="T56" fmla="*/ 27 w 190"/>
                <a:gd name="T57" fmla="*/ 36 h 190"/>
                <a:gd name="T58" fmla="*/ 20 w 190"/>
                <a:gd name="T59" fmla="*/ 48 h 190"/>
                <a:gd name="T60" fmla="*/ 11 w 190"/>
                <a:gd name="T61" fmla="*/ 52 h 190"/>
                <a:gd name="T62" fmla="*/ 19 w 190"/>
                <a:gd name="T63" fmla="*/ 67 h 190"/>
                <a:gd name="T64" fmla="*/ 3 w 190"/>
                <a:gd name="T65" fmla="*/ 73 h 190"/>
                <a:gd name="T66" fmla="*/ 8 w 190"/>
                <a:gd name="T67" fmla="*/ 82 h 190"/>
                <a:gd name="T68" fmla="*/ 5 w 190"/>
                <a:gd name="T69" fmla="*/ 96 h 190"/>
                <a:gd name="T70" fmla="*/ 6 w 190"/>
                <a:gd name="T71" fmla="*/ 108 h 190"/>
                <a:gd name="T72" fmla="*/ 10 w 190"/>
                <a:gd name="T73" fmla="*/ 121 h 190"/>
                <a:gd name="T74" fmla="*/ 7 w 190"/>
                <a:gd name="T75" fmla="*/ 130 h 190"/>
                <a:gd name="T76" fmla="*/ 24 w 190"/>
                <a:gd name="T77" fmla="*/ 134 h 190"/>
                <a:gd name="T78" fmla="*/ 18 w 190"/>
                <a:gd name="T79" fmla="*/ 151 h 190"/>
                <a:gd name="T80" fmla="*/ 28 w 190"/>
                <a:gd name="T81" fmla="*/ 153 h 190"/>
                <a:gd name="T82" fmla="*/ 36 w 190"/>
                <a:gd name="T83" fmla="*/ 164 h 190"/>
                <a:gd name="T84" fmla="*/ 46 w 190"/>
                <a:gd name="T85" fmla="*/ 171 h 190"/>
                <a:gd name="T86" fmla="*/ 59 w 190"/>
                <a:gd name="T87" fmla="*/ 176 h 190"/>
                <a:gd name="T88" fmla="*/ 64 w 190"/>
                <a:gd name="T89" fmla="*/ 185 h 190"/>
                <a:gd name="T90" fmla="*/ 77 w 190"/>
                <a:gd name="T91" fmla="*/ 174 h 190"/>
                <a:gd name="T92" fmla="*/ 86 w 190"/>
                <a:gd name="T93" fmla="*/ 189 h 190"/>
                <a:gd name="T94" fmla="*/ 95 w 190"/>
                <a:gd name="T95" fmla="*/ 183 h 190"/>
                <a:gd name="T96" fmla="*/ 108 w 190"/>
                <a:gd name="T97" fmla="*/ 184 h 190"/>
                <a:gd name="T98" fmla="*/ 120 w 190"/>
                <a:gd name="T99" fmla="*/ 182 h 190"/>
                <a:gd name="T100" fmla="*/ 132 w 190"/>
                <a:gd name="T101" fmla="*/ 175 h 190"/>
                <a:gd name="T102" fmla="*/ 139 w 190"/>
                <a:gd name="T103" fmla="*/ 179 h 190"/>
                <a:gd name="T104" fmla="*/ 78 w 190"/>
                <a:gd name="T105" fmla="*/ 74 h 190"/>
                <a:gd name="T106" fmla="*/ 86 w 190"/>
                <a:gd name="T107" fmla="*/ 76 h 190"/>
                <a:gd name="T108" fmla="*/ 121 w 190"/>
                <a:gd name="T109" fmla="*/ 88 h 190"/>
                <a:gd name="T110" fmla="*/ 124 w 190"/>
                <a:gd name="T111" fmla="*/ 80 h 190"/>
                <a:gd name="T112" fmla="*/ 77 w 190"/>
                <a:gd name="T113" fmla="*/ 104 h 190"/>
                <a:gd name="T114" fmla="*/ 81 w 190"/>
                <a:gd name="T115" fmla="*/ 102 h 190"/>
                <a:gd name="T116" fmla="*/ 102 w 190"/>
                <a:gd name="T117" fmla="*/ 108 h 190"/>
                <a:gd name="T118" fmla="*/ 104 w 190"/>
                <a:gd name="T119" fmla="*/ 113 h 190"/>
                <a:gd name="T120" fmla="*/ 102 w 190"/>
                <a:gd name="T121" fmla="*/ 121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0" h="190">
                  <a:moveTo>
                    <a:pt x="143" y="171"/>
                  </a:moveTo>
                  <a:cubicBezTo>
                    <a:pt x="142" y="169"/>
                    <a:pt x="142" y="169"/>
                    <a:pt x="142" y="169"/>
                  </a:cubicBezTo>
                  <a:cubicBezTo>
                    <a:pt x="140" y="167"/>
                    <a:pt x="140" y="163"/>
                    <a:pt x="143" y="160"/>
                  </a:cubicBezTo>
                  <a:cubicBezTo>
                    <a:pt x="146" y="157"/>
                    <a:pt x="151" y="158"/>
                    <a:pt x="153" y="161"/>
                  </a:cubicBezTo>
                  <a:cubicBezTo>
                    <a:pt x="154" y="163"/>
                    <a:pt x="154" y="163"/>
                    <a:pt x="154" y="163"/>
                  </a:cubicBezTo>
                  <a:cubicBezTo>
                    <a:pt x="156" y="165"/>
                    <a:pt x="159" y="165"/>
                    <a:pt x="161" y="163"/>
                  </a:cubicBezTo>
                  <a:cubicBezTo>
                    <a:pt x="162" y="162"/>
                    <a:pt x="162" y="161"/>
                    <a:pt x="163" y="160"/>
                  </a:cubicBezTo>
                  <a:cubicBezTo>
                    <a:pt x="165" y="159"/>
                    <a:pt x="165" y="156"/>
                    <a:pt x="163" y="154"/>
                  </a:cubicBezTo>
                  <a:cubicBezTo>
                    <a:pt x="161" y="153"/>
                    <a:pt x="161" y="153"/>
                    <a:pt x="161" y="153"/>
                  </a:cubicBezTo>
                  <a:cubicBezTo>
                    <a:pt x="159" y="151"/>
                    <a:pt x="158" y="147"/>
                    <a:pt x="159" y="144"/>
                  </a:cubicBezTo>
                  <a:cubicBezTo>
                    <a:pt x="161" y="140"/>
                    <a:pt x="166" y="139"/>
                    <a:pt x="169" y="142"/>
                  </a:cubicBezTo>
                  <a:cubicBezTo>
                    <a:pt x="171" y="143"/>
                    <a:pt x="171" y="143"/>
                    <a:pt x="171" y="143"/>
                  </a:cubicBezTo>
                  <a:cubicBezTo>
                    <a:pt x="173" y="145"/>
                    <a:pt x="176" y="144"/>
                    <a:pt x="177" y="142"/>
                  </a:cubicBezTo>
                  <a:cubicBezTo>
                    <a:pt x="178" y="141"/>
                    <a:pt x="178" y="140"/>
                    <a:pt x="179" y="139"/>
                  </a:cubicBezTo>
                  <a:cubicBezTo>
                    <a:pt x="180" y="136"/>
                    <a:pt x="179" y="134"/>
                    <a:pt x="177" y="133"/>
                  </a:cubicBezTo>
                  <a:cubicBezTo>
                    <a:pt x="175" y="132"/>
                    <a:pt x="175" y="132"/>
                    <a:pt x="175" y="132"/>
                  </a:cubicBezTo>
                  <a:cubicBezTo>
                    <a:pt x="171" y="130"/>
                    <a:pt x="169" y="126"/>
                    <a:pt x="171" y="123"/>
                  </a:cubicBezTo>
                  <a:cubicBezTo>
                    <a:pt x="169" y="120"/>
                    <a:pt x="172" y="116"/>
                    <a:pt x="176" y="118"/>
                  </a:cubicBezTo>
                  <a:cubicBezTo>
                    <a:pt x="181" y="120"/>
                    <a:pt x="181" y="120"/>
                    <a:pt x="181" y="120"/>
                  </a:cubicBezTo>
                  <a:cubicBezTo>
                    <a:pt x="184" y="121"/>
                    <a:pt x="186" y="119"/>
                    <a:pt x="187" y="117"/>
                  </a:cubicBezTo>
                  <a:cubicBezTo>
                    <a:pt x="187" y="116"/>
                    <a:pt x="188" y="114"/>
                    <a:pt x="188" y="113"/>
                  </a:cubicBezTo>
                  <a:cubicBezTo>
                    <a:pt x="188" y="111"/>
                    <a:pt x="186" y="108"/>
                    <a:pt x="184" y="108"/>
                  </a:cubicBezTo>
                  <a:cubicBezTo>
                    <a:pt x="182" y="108"/>
                    <a:pt x="182" y="108"/>
                    <a:pt x="182" y="108"/>
                  </a:cubicBezTo>
                  <a:cubicBezTo>
                    <a:pt x="178" y="107"/>
                    <a:pt x="175" y="104"/>
                    <a:pt x="175" y="100"/>
                  </a:cubicBezTo>
                  <a:cubicBezTo>
                    <a:pt x="176" y="97"/>
                    <a:pt x="179" y="94"/>
                    <a:pt x="183" y="94"/>
                  </a:cubicBezTo>
                  <a:cubicBezTo>
                    <a:pt x="185" y="94"/>
                    <a:pt x="185" y="94"/>
                    <a:pt x="185" y="94"/>
                  </a:cubicBezTo>
                  <a:cubicBezTo>
                    <a:pt x="187" y="95"/>
                    <a:pt x="190" y="93"/>
                    <a:pt x="189" y="90"/>
                  </a:cubicBezTo>
                  <a:cubicBezTo>
                    <a:pt x="189" y="89"/>
                    <a:pt x="189" y="87"/>
                    <a:pt x="189" y="86"/>
                  </a:cubicBezTo>
                  <a:cubicBezTo>
                    <a:pt x="189" y="84"/>
                    <a:pt x="186" y="82"/>
                    <a:pt x="184" y="82"/>
                  </a:cubicBezTo>
                  <a:cubicBezTo>
                    <a:pt x="182" y="83"/>
                    <a:pt x="182" y="83"/>
                    <a:pt x="182" y="83"/>
                  </a:cubicBezTo>
                  <a:cubicBezTo>
                    <a:pt x="178" y="84"/>
                    <a:pt x="174" y="81"/>
                    <a:pt x="174" y="77"/>
                  </a:cubicBezTo>
                  <a:cubicBezTo>
                    <a:pt x="173" y="74"/>
                    <a:pt x="175" y="70"/>
                    <a:pt x="179" y="69"/>
                  </a:cubicBezTo>
                  <a:cubicBezTo>
                    <a:pt x="181" y="69"/>
                    <a:pt x="181" y="69"/>
                    <a:pt x="181" y="69"/>
                  </a:cubicBezTo>
                  <a:cubicBezTo>
                    <a:pt x="183" y="69"/>
                    <a:pt x="185" y="66"/>
                    <a:pt x="184" y="63"/>
                  </a:cubicBezTo>
                  <a:cubicBezTo>
                    <a:pt x="184" y="62"/>
                    <a:pt x="183" y="61"/>
                    <a:pt x="183" y="60"/>
                  </a:cubicBezTo>
                  <a:cubicBezTo>
                    <a:pt x="182" y="58"/>
                    <a:pt x="179" y="57"/>
                    <a:pt x="177" y="58"/>
                  </a:cubicBezTo>
                  <a:cubicBezTo>
                    <a:pt x="175" y="59"/>
                    <a:pt x="175" y="59"/>
                    <a:pt x="175" y="59"/>
                  </a:cubicBezTo>
                  <a:cubicBezTo>
                    <a:pt x="171" y="61"/>
                    <a:pt x="167" y="59"/>
                    <a:pt x="166" y="56"/>
                  </a:cubicBezTo>
                  <a:cubicBezTo>
                    <a:pt x="164" y="53"/>
                    <a:pt x="165" y="48"/>
                    <a:pt x="168" y="47"/>
                  </a:cubicBezTo>
                  <a:cubicBezTo>
                    <a:pt x="170" y="46"/>
                    <a:pt x="170" y="46"/>
                    <a:pt x="170" y="46"/>
                  </a:cubicBezTo>
                  <a:cubicBezTo>
                    <a:pt x="172" y="45"/>
                    <a:pt x="173" y="42"/>
                    <a:pt x="172" y="40"/>
                  </a:cubicBezTo>
                  <a:cubicBezTo>
                    <a:pt x="171" y="39"/>
                    <a:pt x="170" y="38"/>
                    <a:pt x="169" y="37"/>
                  </a:cubicBezTo>
                  <a:cubicBezTo>
                    <a:pt x="168" y="35"/>
                    <a:pt x="165" y="34"/>
                    <a:pt x="163" y="36"/>
                  </a:cubicBezTo>
                  <a:cubicBezTo>
                    <a:pt x="161" y="38"/>
                    <a:pt x="161" y="38"/>
                    <a:pt x="161" y="38"/>
                  </a:cubicBezTo>
                  <a:cubicBezTo>
                    <a:pt x="159" y="40"/>
                    <a:pt x="155" y="40"/>
                    <a:pt x="153" y="38"/>
                  </a:cubicBezTo>
                  <a:cubicBezTo>
                    <a:pt x="149" y="36"/>
                    <a:pt x="149" y="31"/>
                    <a:pt x="152" y="28"/>
                  </a:cubicBezTo>
                  <a:cubicBezTo>
                    <a:pt x="153" y="27"/>
                    <a:pt x="153" y="27"/>
                    <a:pt x="153" y="27"/>
                  </a:cubicBezTo>
                  <a:cubicBezTo>
                    <a:pt x="155" y="25"/>
                    <a:pt x="155" y="22"/>
                    <a:pt x="153" y="20"/>
                  </a:cubicBezTo>
                  <a:cubicBezTo>
                    <a:pt x="152" y="19"/>
                    <a:pt x="151" y="19"/>
                    <a:pt x="150" y="18"/>
                  </a:cubicBezTo>
                  <a:cubicBezTo>
                    <a:pt x="148" y="16"/>
                    <a:pt x="145" y="17"/>
                    <a:pt x="144" y="19"/>
                  </a:cubicBezTo>
                  <a:cubicBezTo>
                    <a:pt x="142" y="21"/>
                    <a:pt x="142" y="21"/>
                    <a:pt x="142" y="21"/>
                  </a:cubicBezTo>
                  <a:cubicBezTo>
                    <a:pt x="141" y="25"/>
                    <a:pt x="136" y="26"/>
                    <a:pt x="133" y="24"/>
                  </a:cubicBezTo>
                  <a:cubicBezTo>
                    <a:pt x="130" y="22"/>
                    <a:pt x="129" y="18"/>
                    <a:pt x="131" y="15"/>
                  </a:cubicBezTo>
                  <a:cubicBezTo>
                    <a:pt x="131" y="13"/>
                    <a:pt x="131" y="13"/>
                    <a:pt x="131" y="13"/>
                  </a:cubicBezTo>
                  <a:cubicBezTo>
                    <a:pt x="133" y="11"/>
                    <a:pt x="132" y="8"/>
                    <a:pt x="129" y="7"/>
                  </a:cubicBezTo>
                  <a:cubicBezTo>
                    <a:pt x="128" y="6"/>
                    <a:pt x="127" y="6"/>
                    <a:pt x="126" y="6"/>
                  </a:cubicBezTo>
                  <a:cubicBezTo>
                    <a:pt x="123" y="5"/>
                    <a:pt x="121" y="6"/>
                    <a:pt x="120" y="9"/>
                  </a:cubicBezTo>
                  <a:cubicBezTo>
                    <a:pt x="120" y="11"/>
                    <a:pt x="120" y="11"/>
                    <a:pt x="120" y="11"/>
                  </a:cubicBezTo>
                  <a:cubicBezTo>
                    <a:pt x="119" y="15"/>
                    <a:pt x="115" y="17"/>
                    <a:pt x="111" y="16"/>
                  </a:cubicBezTo>
                  <a:cubicBezTo>
                    <a:pt x="108" y="15"/>
                    <a:pt x="106" y="11"/>
                    <a:pt x="106" y="8"/>
                  </a:cubicBezTo>
                  <a:cubicBezTo>
                    <a:pt x="107" y="6"/>
                    <a:pt x="107" y="6"/>
                    <a:pt x="107" y="6"/>
                  </a:cubicBezTo>
                  <a:cubicBezTo>
                    <a:pt x="107" y="3"/>
                    <a:pt x="106" y="1"/>
                    <a:pt x="103" y="1"/>
                  </a:cubicBezTo>
                  <a:cubicBezTo>
                    <a:pt x="102" y="1"/>
                    <a:pt x="101" y="1"/>
                    <a:pt x="99" y="0"/>
                  </a:cubicBezTo>
                  <a:cubicBezTo>
                    <a:pt x="97" y="0"/>
                    <a:pt x="95" y="2"/>
                    <a:pt x="95" y="5"/>
                  </a:cubicBezTo>
                  <a:cubicBezTo>
                    <a:pt x="95" y="7"/>
                    <a:pt x="95" y="7"/>
                    <a:pt x="95" y="7"/>
                  </a:cubicBezTo>
                  <a:cubicBezTo>
                    <a:pt x="95" y="11"/>
                    <a:pt x="92" y="14"/>
                    <a:pt x="89" y="14"/>
                  </a:cubicBezTo>
                  <a:cubicBezTo>
                    <a:pt x="89" y="14"/>
                    <a:pt x="89" y="14"/>
                    <a:pt x="89" y="14"/>
                  </a:cubicBezTo>
                  <a:cubicBezTo>
                    <a:pt x="85" y="15"/>
                    <a:pt x="82" y="12"/>
                    <a:pt x="81" y="8"/>
                  </a:cubicBezTo>
                  <a:cubicBezTo>
                    <a:pt x="81" y="6"/>
                    <a:pt x="81" y="6"/>
                    <a:pt x="81" y="6"/>
                  </a:cubicBezTo>
                  <a:cubicBezTo>
                    <a:pt x="81" y="4"/>
                    <a:pt x="79" y="2"/>
                    <a:pt x="76" y="2"/>
                  </a:cubicBezTo>
                  <a:cubicBezTo>
                    <a:pt x="75" y="2"/>
                    <a:pt x="74" y="3"/>
                    <a:pt x="72" y="3"/>
                  </a:cubicBezTo>
                  <a:cubicBezTo>
                    <a:pt x="70" y="4"/>
                    <a:pt x="69" y="6"/>
                    <a:pt x="69" y="9"/>
                  </a:cubicBezTo>
                  <a:cubicBezTo>
                    <a:pt x="70" y="11"/>
                    <a:pt x="70" y="11"/>
                    <a:pt x="70" y="11"/>
                  </a:cubicBezTo>
                  <a:cubicBezTo>
                    <a:pt x="71" y="14"/>
                    <a:pt x="70" y="18"/>
                    <a:pt x="66" y="19"/>
                  </a:cubicBezTo>
                  <a:cubicBezTo>
                    <a:pt x="63" y="21"/>
                    <a:pt x="59" y="19"/>
                    <a:pt x="57" y="15"/>
                  </a:cubicBezTo>
                  <a:cubicBezTo>
                    <a:pt x="57" y="14"/>
                    <a:pt x="57" y="14"/>
                    <a:pt x="57" y="14"/>
                  </a:cubicBezTo>
                  <a:cubicBezTo>
                    <a:pt x="56" y="11"/>
                    <a:pt x="53" y="10"/>
                    <a:pt x="51" y="11"/>
                  </a:cubicBezTo>
                  <a:cubicBezTo>
                    <a:pt x="51" y="11"/>
                    <a:pt x="51" y="11"/>
                    <a:pt x="51" y="11"/>
                  </a:cubicBezTo>
                  <a:cubicBezTo>
                    <a:pt x="50" y="12"/>
                    <a:pt x="48" y="12"/>
                    <a:pt x="47" y="13"/>
                  </a:cubicBezTo>
                  <a:cubicBezTo>
                    <a:pt x="45" y="14"/>
                    <a:pt x="45" y="17"/>
                    <a:pt x="46" y="19"/>
                  </a:cubicBezTo>
                  <a:cubicBezTo>
                    <a:pt x="47" y="21"/>
                    <a:pt x="47" y="21"/>
                    <a:pt x="47" y="21"/>
                  </a:cubicBezTo>
                  <a:cubicBezTo>
                    <a:pt x="50" y="24"/>
                    <a:pt x="49" y="28"/>
                    <a:pt x="46" y="31"/>
                  </a:cubicBezTo>
                  <a:cubicBezTo>
                    <a:pt x="43" y="33"/>
                    <a:pt x="39" y="32"/>
                    <a:pt x="36" y="29"/>
                  </a:cubicBezTo>
                  <a:cubicBezTo>
                    <a:pt x="35" y="28"/>
                    <a:pt x="35" y="28"/>
                    <a:pt x="35" y="28"/>
                  </a:cubicBezTo>
                  <a:cubicBezTo>
                    <a:pt x="34" y="25"/>
                    <a:pt x="31" y="25"/>
                    <a:pt x="29" y="27"/>
                  </a:cubicBezTo>
                  <a:cubicBezTo>
                    <a:pt x="28" y="28"/>
                    <a:pt x="27" y="29"/>
                    <a:pt x="26" y="30"/>
                  </a:cubicBezTo>
                  <a:cubicBezTo>
                    <a:pt x="24" y="32"/>
                    <a:pt x="25" y="34"/>
                    <a:pt x="27" y="36"/>
                  </a:cubicBezTo>
                  <a:cubicBezTo>
                    <a:pt x="28" y="37"/>
                    <a:pt x="28" y="37"/>
                    <a:pt x="28" y="37"/>
                  </a:cubicBezTo>
                  <a:cubicBezTo>
                    <a:pt x="31" y="40"/>
                    <a:pt x="32" y="44"/>
                    <a:pt x="30" y="47"/>
                  </a:cubicBezTo>
                  <a:cubicBezTo>
                    <a:pt x="27" y="50"/>
                    <a:pt x="23" y="50"/>
                    <a:pt x="20" y="48"/>
                  </a:cubicBezTo>
                  <a:cubicBezTo>
                    <a:pt x="19" y="47"/>
                    <a:pt x="19" y="47"/>
                    <a:pt x="19" y="47"/>
                  </a:cubicBezTo>
                  <a:cubicBezTo>
                    <a:pt x="17" y="45"/>
                    <a:pt x="14" y="46"/>
                    <a:pt x="12" y="48"/>
                  </a:cubicBezTo>
                  <a:cubicBezTo>
                    <a:pt x="12" y="49"/>
                    <a:pt x="11" y="51"/>
                    <a:pt x="11" y="52"/>
                  </a:cubicBezTo>
                  <a:cubicBezTo>
                    <a:pt x="9" y="54"/>
                    <a:pt x="10" y="57"/>
                    <a:pt x="13" y="58"/>
                  </a:cubicBezTo>
                  <a:cubicBezTo>
                    <a:pt x="15" y="58"/>
                    <a:pt x="15" y="58"/>
                    <a:pt x="15" y="58"/>
                  </a:cubicBezTo>
                  <a:cubicBezTo>
                    <a:pt x="18" y="60"/>
                    <a:pt x="20" y="64"/>
                    <a:pt x="19" y="67"/>
                  </a:cubicBezTo>
                  <a:cubicBezTo>
                    <a:pt x="20" y="70"/>
                    <a:pt x="17" y="74"/>
                    <a:pt x="14" y="73"/>
                  </a:cubicBezTo>
                  <a:cubicBezTo>
                    <a:pt x="8" y="70"/>
                    <a:pt x="8" y="70"/>
                    <a:pt x="8" y="70"/>
                  </a:cubicBezTo>
                  <a:cubicBezTo>
                    <a:pt x="6" y="69"/>
                    <a:pt x="3" y="71"/>
                    <a:pt x="3" y="73"/>
                  </a:cubicBezTo>
                  <a:cubicBezTo>
                    <a:pt x="2" y="75"/>
                    <a:pt x="2" y="76"/>
                    <a:pt x="2" y="77"/>
                  </a:cubicBezTo>
                  <a:cubicBezTo>
                    <a:pt x="1" y="80"/>
                    <a:pt x="3" y="82"/>
                    <a:pt x="6" y="82"/>
                  </a:cubicBezTo>
                  <a:cubicBezTo>
                    <a:pt x="8" y="82"/>
                    <a:pt x="8" y="82"/>
                    <a:pt x="8" y="82"/>
                  </a:cubicBezTo>
                  <a:cubicBezTo>
                    <a:pt x="11" y="83"/>
                    <a:pt x="14" y="85"/>
                    <a:pt x="14" y="89"/>
                  </a:cubicBezTo>
                  <a:cubicBezTo>
                    <a:pt x="14" y="93"/>
                    <a:pt x="11" y="96"/>
                    <a:pt x="7" y="96"/>
                  </a:cubicBezTo>
                  <a:cubicBezTo>
                    <a:pt x="5" y="96"/>
                    <a:pt x="5" y="96"/>
                    <a:pt x="5" y="96"/>
                  </a:cubicBezTo>
                  <a:cubicBezTo>
                    <a:pt x="2" y="96"/>
                    <a:pt x="0" y="98"/>
                    <a:pt x="0" y="100"/>
                  </a:cubicBezTo>
                  <a:cubicBezTo>
                    <a:pt x="0" y="102"/>
                    <a:pt x="0" y="103"/>
                    <a:pt x="0" y="104"/>
                  </a:cubicBezTo>
                  <a:cubicBezTo>
                    <a:pt x="1" y="107"/>
                    <a:pt x="3" y="108"/>
                    <a:pt x="6" y="108"/>
                  </a:cubicBezTo>
                  <a:cubicBezTo>
                    <a:pt x="8" y="107"/>
                    <a:pt x="8" y="107"/>
                    <a:pt x="8" y="107"/>
                  </a:cubicBezTo>
                  <a:cubicBezTo>
                    <a:pt x="11" y="107"/>
                    <a:pt x="14" y="108"/>
                    <a:pt x="15" y="112"/>
                  </a:cubicBezTo>
                  <a:cubicBezTo>
                    <a:pt x="17" y="116"/>
                    <a:pt x="15" y="120"/>
                    <a:pt x="10" y="121"/>
                  </a:cubicBezTo>
                  <a:cubicBezTo>
                    <a:pt x="9" y="121"/>
                    <a:pt x="9" y="121"/>
                    <a:pt x="9" y="121"/>
                  </a:cubicBezTo>
                  <a:cubicBezTo>
                    <a:pt x="6" y="122"/>
                    <a:pt x="5" y="124"/>
                    <a:pt x="5" y="127"/>
                  </a:cubicBezTo>
                  <a:cubicBezTo>
                    <a:pt x="6" y="128"/>
                    <a:pt x="6" y="129"/>
                    <a:pt x="7" y="130"/>
                  </a:cubicBezTo>
                  <a:cubicBezTo>
                    <a:pt x="8" y="133"/>
                    <a:pt x="11" y="134"/>
                    <a:pt x="13" y="132"/>
                  </a:cubicBezTo>
                  <a:cubicBezTo>
                    <a:pt x="15" y="131"/>
                    <a:pt x="15" y="131"/>
                    <a:pt x="15" y="131"/>
                  </a:cubicBezTo>
                  <a:cubicBezTo>
                    <a:pt x="18" y="130"/>
                    <a:pt x="22" y="131"/>
                    <a:pt x="24" y="134"/>
                  </a:cubicBezTo>
                  <a:cubicBezTo>
                    <a:pt x="26" y="138"/>
                    <a:pt x="24" y="142"/>
                    <a:pt x="21" y="143"/>
                  </a:cubicBezTo>
                  <a:cubicBezTo>
                    <a:pt x="19" y="144"/>
                    <a:pt x="19" y="144"/>
                    <a:pt x="19" y="144"/>
                  </a:cubicBezTo>
                  <a:cubicBezTo>
                    <a:pt x="17" y="146"/>
                    <a:pt x="16" y="149"/>
                    <a:pt x="18" y="151"/>
                  </a:cubicBezTo>
                  <a:cubicBezTo>
                    <a:pt x="19" y="152"/>
                    <a:pt x="19" y="153"/>
                    <a:pt x="20" y="154"/>
                  </a:cubicBezTo>
                  <a:cubicBezTo>
                    <a:pt x="22" y="156"/>
                    <a:pt x="25" y="156"/>
                    <a:pt x="27" y="154"/>
                  </a:cubicBezTo>
                  <a:cubicBezTo>
                    <a:pt x="28" y="153"/>
                    <a:pt x="28" y="153"/>
                    <a:pt x="28" y="153"/>
                  </a:cubicBezTo>
                  <a:cubicBezTo>
                    <a:pt x="31" y="150"/>
                    <a:pt x="34" y="150"/>
                    <a:pt x="37" y="152"/>
                  </a:cubicBezTo>
                  <a:cubicBezTo>
                    <a:pt x="40" y="154"/>
                    <a:pt x="41" y="159"/>
                    <a:pt x="38" y="162"/>
                  </a:cubicBezTo>
                  <a:cubicBezTo>
                    <a:pt x="36" y="164"/>
                    <a:pt x="36" y="164"/>
                    <a:pt x="36" y="164"/>
                  </a:cubicBezTo>
                  <a:cubicBezTo>
                    <a:pt x="35" y="165"/>
                    <a:pt x="35" y="168"/>
                    <a:pt x="37" y="170"/>
                  </a:cubicBezTo>
                  <a:cubicBezTo>
                    <a:pt x="38" y="171"/>
                    <a:pt x="39" y="172"/>
                    <a:pt x="40" y="172"/>
                  </a:cubicBezTo>
                  <a:cubicBezTo>
                    <a:pt x="42" y="174"/>
                    <a:pt x="45" y="173"/>
                    <a:pt x="46" y="171"/>
                  </a:cubicBezTo>
                  <a:cubicBezTo>
                    <a:pt x="47" y="169"/>
                    <a:pt x="47" y="169"/>
                    <a:pt x="47" y="169"/>
                  </a:cubicBezTo>
                  <a:cubicBezTo>
                    <a:pt x="49" y="166"/>
                    <a:pt x="52" y="165"/>
                    <a:pt x="55" y="166"/>
                  </a:cubicBezTo>
                  <a:cubicBezTo>
                    <a:pt x="59" y="167"/>
                    <a:pt x="61" y="172"/>
                    <a:pt x="59" y="176"/>
                  </a:cubicBezTo>
                  <a:cubicBezTo>
                    <a:pt x="58" y="177"/>
                    <a:pt x="58" y="177"/>
                    <a:pt x="58" y="177"/>
                  </a:cubicBezTo>
                  <a:cubicBezTo>
                    <a:pt x="57" y="179"/>
                    <a:pt x="58" y="182"/>
                    <a:pt x="60" y="183"/>
                  </a:cubicBezTo>
                  <a:cubicBezTo>
                    <a:pt x="61" y="184"/>
                    <a:pt x="63" y="184"/>
                    <a:pt x="64" y="185"/>
                  </a:cubicBezTo>
                  <a:cubicBezTo>
                    <a:pt x="66" y="185"/>
                    <a:pt x="69" y="184"/>
                    <a:pt x="69" y="182"/>
                  </a:cubicBezTo>
                  <a:cubicBezTo>
                    <a:pt x="70" y="180"/>
                    <a:pt x="70" y="180"/>
                    <a:pt x="70" y="180"/>
                  </a:cubicBezTo>
                  <a:cubicBezTo>
                    <a:pt x="71" y="176"/>
                    <a:pt x="74" y="174"/>
                    <a:pt x="77" y="174"/>
                  </a:cubicBezTo>
                  <a:cubicBezTo>
                    <a:pt x="81" y="174"/>
                    <a:pt x="84" y="178"/>
                    <a:pt x="83" y="182"/>
                  </a:cubicBezTo>
                  <a:cubicBezTo>
                    <a:pt x="83" y="184"/>
                    <a:pt x="83" y="184"/>
                    <a:pt x="83" y="184"/>
                  </a:cubicBezTo>
                  <a:cubicBezTo>
                    <a:pt x="82" y="187"/>
                    <a:pt x="84" y="189"/>
                    <a:pt x="86" y="189"/>
                  </a:cubicBezTo>
                  <a:cubicBezTo>
                    <a:pt x="88" y="190"/>
                    <a:pt x="89" y="190"/>
                    <a:pt x="90" y="190"/>
                  </a:cubicBezTo>
                  <a:cubicBezTo>
                    <a:pt x="93" y="190"/>
                    <a:pt x="95" y="188"/>
                    <a:pt x="95" y="185"/>
                  </a:cubicBezTo>
                  <a:cubicBezTo>
                    <a:pt x="95" y="183"/>
                    <a:pt x="95" y="183"/>
                    <a:pt x="95" y="183"/>
                  </a:cubicBezTo>
                  <a:cubicBezTo>
                    <a:pt x="94" y="179"/>
                    <a:pt x="97" y="176"/>
                    <a:pt x="101" y="176"/>
                  </a:cubicBezTo>
                  <a:cubicBezTo>
                    <a:pt x="104" y="174"/>
                    <a:pt x="108" y="176"/>
                    <a:pt x="108" y="180"/>
                  </a:cubicBezTo>
                  <a:cubicBezTo>
                    <a:pt x="108" y="184"/>
                    <a:pt x="108" y="184"/>
                    <a:pt x="108" y="184"/>
                  </a:cubicBezTo>
                  <a:cubicBezTo>
                    <a:pt x="108" y="187"/>
                    <a:pt x="111" y="189"/>
                    <a:pt x="113" y="188"/>
                  </a:cubicBezTo>
                  <a:cubicBezTo>
                    <a:pt x="115" y="188"/>
                    <a:pt x="116" y="187"/>
                    <a:pt x="117" y="187"/>
                  </a:cubicBezTo>
                  <a:cubicBezTo>
                    <a:pt x="120" y="187"/>
                    <a:pt x="121" y="184"/>
                    <a:pt x="120" y="182"/>
                  </a:cubicBezTo>
                  <a:cubicBezTo>
                    <a:pt x="119" y="179"/>
                    <a:pt x="119" y="179"/>
                    <a:pt x="119" y="179"/>
                  </a:cubicBezTo>
                  <a:cubicBezTo>
                    <a:pt x="118" y="176"/>
                    <a:pt x="120" y="171"/>
                    <a:pt x="125" y="170"/>
                  </a:cubicBezTo>
                  <a:cubicBezTo>
                    <a:pt x="128" y="170"/>
                    <a:pt x="131" y="172"/>
                    <a:pt x="132" y="175"/>
                  </a:cubicBezTo>
                  <a:cubicBezTo>
                    <a:pt x="133" y="177"/>
                    <a:pt x="133" y="177"/>
                    <a:pt x="133" y="177"/>
                  </a:cubicBezTo>
                  <a:cubicBezTo>
                    <a:pt x="134" y="179"/>
                    <a:pt x="136" y="180"/>
                    <a:pt x="139" y="179"/>
                  </a:cubicBezTo>
                  <a:cubicBezTo>
                    <a:pt x="139" y="179"/>
                    <a:pt x="139" y="179"/>
                    <a:pt x="139" y="179"/>
                  </a:cubicBezTo>
                  <a:cubicBezTo>
                    <a:pt x="140" y="178"/>
                    <a:pt x="141" y="178"/>
                    <a:pt x="142" y="177"/>
                  </a:cubicBezTo>
                  <a:cubicBezTo>
                    <a:pt x="144" y="176"/>
                    <a:pt x="145" y="173"/>
                    <a:pt x="143" y="171"/>
                  </a:cubicBezTo>
                  <a:close/>
                  <a:moveTo>
                    <a:pt x="78" y="74"/>
                  </a:moveTo>
                  <a:cubicBezTo>
                    <a:pt x="77" y="71"/>
                    <a:pt x="78" y="68"/>
                    <a:pt x="80" y="66"/>
                  </a:cubicBezTo>
                  <a:cubicBezTo>
                    <a:pt x="83" y="65"/>
                    <a:pt x="87" y="66"/>
                    <a:pt x="88" y="69"/>
                  </a:cubicBezTo>
                  <a:cubicBezTo>
                    <a:pt x="90" y="71"/>
                    <a:pt x="89" y="75"/>
                    <a:pt x="86" y="76"/>
                  </a:cubicBezTo>
                  <a:cubicBezTo>
                    <a:pt x="83" y="78"/>
                    <a:pt x="79" y="77"/>
                    <a:pt x="78" y="74"/>
                  </a:cubicBezTo>
                  <a:close/>
                  <a:moveTo>
                    <a:pt x="124" y="80"/>
                  </a:moveTo>
                  <a:cubicBezTo>
                    <a:pt x="125" y="83"/>
                    <a:pt x="124" y="86"/>
                    <a:pt x="121" y="88"/>
                  </a:cubicBezTo>
                  <a:cubicBezTo>
                    <a:pt x="118" y="89"/>
                    <a:pt x="115" y="88"/>
                    <a:pt x="113" y="85"/>
                  </a:cubicBezTo>
                  <a:cubicBezTo>
                    <a:pt x="112" y="83"/>
                    <a:pt x="113" y="79"/>
                    <a:pt x="116" y="78"/>
                  </a:cubicBezTo>
                  <a:cubicBezTo>
                    <a:pt x="119" y="76"/>
                    <a:pt x="122" y="77"/>
                    <a:pt x="124" y="80"/>
                  </a:cubicBezTo>
                  <a:close/>
                  <a:moveTo>
                    <a:pt x="67" y="109"/>
                  </a:moveTo>
                  <a:cubicBezTo>
                    <a:pt x="65" y="107"/>
                    <a:pt x="66" y="103"/>
                    <a:pt x="69" y="102"/>
                  </a:cubicBezTo>
                  <a:cubicBezTo>
                    <a:pt x="72" y="100"/>
                    <a:pt x="75" y="101"/>
                    <a:pt x="77" y="104"/>
                  </a:cubicBezTo>
                  <a:cubicBezTo>
                    <a:pt x="78" y="107"/>
                    <a:pt x="77" y="110"/>
                    <a:pt x="74" y="112"/>
                  </a:cubicBezTo>
                  <a:cubicBezTo>
                    <a:pt x="72" y="113"/>
                    <a:pt x="68" y="112"/>
                    <a:pt x="67" y="109"/>
                  </a:cubicBezTo>
                  <a:close/>
                  <a:moveTo>
                    <a:pt x="81" y="102"/>
                  </a:moveTo>
                  <a:cubicBezTo>
                    <a:pt x="78" y="95"/>
                    <a:pt x="80" y="86"/>
                    <a:pt x="88" y="82"/>
                  </a:cubicBezTo>
                  <a:cubicBezTo>
                    <a:pt x="95" y="78"/>
                    <a:pt x="104" y="81"/>
                    <a:pt x="108" y="88"/>
                  </a:cubicBezTo>
                  <a:cubicBezTo>
                    <a:pt x="112" y="96"/>
                    <a:pt x="109" y="105"/>
                    <a:pt x="102" y="108"/>
                  </a:cubicBezTo>
                  <a:cubicBezTo>
                    <a:pt x="94" y="112"/>
                    <a:pt x="85" y="109"/>
                    <a:pt x="81" y="102"/>
                  </a:cubicBezTo>
                  <a:close/>
                  <a:moveTo>
                    <a:pt x="102" y="121"/>
                  </a:moveTo>
                  <a:cubicBezTo>
                    <a:pt x="100" y="118"/>
                    <a:pt x="102" y="114"/>
                    <a:pt x="104" y="113"/>
                  </a:cubicBezTo>
                  <a:cubicBezTo>
                    <a:pt x="107" y="111"/>
                    <a:pt x="111" y="113"/>
                    <a:pt x="112" y="115"/>
                  </a:cubicBezTo>
                  <a:cubicBezTo>
                    <a:pt x="114" y="118"/>
                    <a:pt x="113" y="122"/>
                    <a:pt x="110" y="123"/>
                  </a:cubicBezTo>
                  <a:cubicBezTo>
                    <a:pt x="107" y="125"/>
                    <a:pt x="103" y="124"/>
                    <a:pt x="102" y="121"/>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7" name="Freeform 41"/>
            <p:cNvSpPr>
              <a:spLocks noEditPoints="1"/>
            </p:cNvSpPr>
            <p:nvPr>
              <p:custDataLst>
                <p:tags r:id="rId34"/>
              </p:custDataLst>
            </p:nvPr>
          </p:nvSpPr>
          <p:spPr bwMode="auto">
            <a:xfrm>
              <a:off x="6607592" y="3575676"/>
              <a:ext cx="1232549" cy="1236621"/>
            </a:xfrm>
            <a:custGeom>
              <a:avLst/>
              <a:gdLst>
                <a:gd name="T0" fmla="*/ 619 w 640"/>
                <a:gd name="T1" fmla="*/ 436 h 642"/>
                <a:gd name="T2" fmla="*/ 614 w 640"/>
                <a:gd name="T3" fmla="*/ 371 h 642"/>
                <a:gd name="T4" fmla="*/ 625 w 640"/>
                <a:gd name="T5" fmla="*/ 332 h 642"/>
                <a:gd name="T6" fmla="*/ 623 w 640"/>
                <a:gd name="T7" fmla="*/ 286 h 642"/>
                <a:gd name="T8" fmla="*/ 608 w 640"/>
                <a:gd name="T9" fmla="*/ 248 h 642"/>
                <a:gd name="T10" fmla="*/ 609 w 640"/>
                <a:gd name="T11" fmla="*/ 182 h 642"/>
                <a:gd name="T12" fmla="*/ 547 w 640"/>
                <a:gd name="T13" fmla="*/ 167 h 642"/>
                <a:gd name="T14" fmla="*/ 550 w 640"/>
                <a:gd name="T15" fmla="*/ 97 h 642"/>
                <a:gd name="T16" fmla="*/ 488 w 640"/>
                <a:gd name="T17" fmla="*/ 74 h 642"/>
                <a:gd name="T18" fmla="*/ 457 w 640"/>
                <a:gd name="T19" fmla="*/ 48 h 642"/>
                <a:gd name="T20" fmla="*/ 414 w 640"/>
                <a:gd name="T21" fmla="*/ 31 h 642"/>
                <a:gd name="T22" fmla="*/ 374 w 640"/>
                <a:gd name="T23" fmla="*/ 29 h 642"/>
                <a:gd name="T24" fmla="*/ 314 w 640"/>
                <a:gd name="T25" fmla="*/ 0 h 642"/>
                <a:gd name="T26" fmla="*/ 266 w 640"/>
                <a:gd name="T27" fmla="*/ 52 h 642"/>
                <a:gd name="T28" fmla="*/ 224 w 640"/>
                <a:gd name="T29" fmla="*/ 15 h 642"/>
                <a:gd name="T30" fmla="*/ 200 w 640"/>
                <a:gd name="T31" fmla="*/ 75 h 642"/>
                <a:gd name="T32" fmla="*/ 131 w 640"/>
                <a:gd name="T33" fmla="*/ 62 h 642"/>
                <a:gd name="T34" fmla="*/ 100 w 640"/>
                <a:gd name="T35" fmla="*/ 120 h 642"/>
                <a:gd name="T36" fmla="*/ 70 w 640"/>
                <a:gd name="T37" fmla="*/ 147 h 642"/>
                <a:gd name="T38" fmla="*/ 47 w 640"/>
                <a:gd name="T39" fmla="*/ 187 h 642"/>
                <a:gd name="T40" fmla="*/ 39 w 640"/>
                <a:gd name="T41" fmla="*/ 227 h 642"/>
                <a:gd name="T42" fmla="*/ 2 w 640"/>
                <a:gd name="T43" fmla="*/ 281 h 642"/>
                <a:gd name="T44" fmla="*/ 47 w 640"/>
                <a:gd name="T45" fmla="*/ 332 h 642"/>
                <a:gd name="T46" fmla="*/ 6 w 640"/>
                <a:gd name="T47" fmla="*/ 385 h 642"/>
                <a:gd name="T48" fmla="*/ 46 w 640"/>
                <a:gd name="T49" fmla="*/ 438 h 642"/>
                <a:gd name="T50" fmla="*/ 58 w 640"/>
                <a:gd name="T51" fmla="*/ 476 h 642"/>
                <a:gd name="T52" fmla="*/ 85 w 640"/>
                <a:gd name="T53" fmla="*/ 514 h 642"/>
                <a:gd name="T54" fmla="*/ 117 w 640"/>
                <a:gd name="T55" fmla="*/ 538 h 642"/>
                <a:gd name="T56" fmla="*/ 152 w 640"/>
                <a:gd name="T57" fmla="*/ 594 h 642"/>
                <a:gd name="T58" fmla="*/ 217 w 640"/>
                <a:gd name="T59" fmla="*/ 574 h 642"/>
                <a:gd name="T60" fmla="*/ 248 w 640"/>
                <a:gd name="T61" fmla="*/ 633 h 642"/>
                <a:gd name="T62" fmla="*/ 313 w 640"/>
                <a:gd name="T63" fmla="*/ 619 h 642"/>
                <a:gd name="T64" fmla="*/ 353 w 640"/>
                <a:gd name="T65" fmla="*/ 624 h 642"/>
                <a:gd name="T66" fmla="*/ 398 w 640"/>
                <a:gd name="T67" fmla="*/ 615 h 642"/>
                <a:gd name="T68" fmla="*/ 437 w 640"/>
                <a:gd name="T69" fmla="*/ 603 h 642"/>
                <a:gd name="T70" fmla="*/ 478 w 640"/>
                <a:gd name="T71" fmla="*/ 581 h 642"/>
                <a:gd name="T72" fmla="*/ 506 w 640"/>
                <a:gd name="T73" fmla="*/ 553 h 642"/>
                <a:gd name="T74" fmla="*/ 567 w 640"/>
                <a:gd name="T75" fmla="*/ 526 h 642"/>
                <a:gd name="T76" fmla="*/ 557 w 640"/>
                <a:gd name="T77" fmla="*/ 459 h 642"/>
                <a:gd name="T78" fmla="*/ 540 w 640"/>
                <a:gd name="T79" fmla="*/ 327 h 642"/>
                <a:gd name="T80" fmla="*/ 480 w 640"/>
                <a:gd name="T81" fmla="*/ 170 h 642"/>
                <a:gd name="T82" fmla="*/ 346 w 640"/>
                <a:gd name="T83" fmla="*/ 103 h 642"/>
                <a:gd name="T84" fmla="*/ 326 w 640"/>
                <a:gd name="T85" fmla="*/ 111 h 642"/>
                <a:gd name="T86" fmla="*/ 169 w 640"/>
                <a:gd name="T87" fmla="*/ 161 h 642"/>
                <a:gd name="T88" fmla="*/ 102 w 640"/>
                <a:gd name="T89" fmla="*/ 295 h 642"/>
                <a:gd name="T90" fmla="*/ 101 w 640"/>
                <a:gd name="T91" fmla="*/ 315 h 642"/>
                <a:gd name="T92" fmla="*/ 161 w 640"/>
                <a:gd name="T93" fmla="*/ 472 h 642"/>
                <a:gd name="T94" fmla="*/ 295 w 640"/>
                <a:gd name="T95" fmla="*/ 539 h 642"/>
                <a:gd name="T96" fmla="*/ 393 w 640"/>
                <a:gd name="T97" fmla="*/ 164 h 642"/>
                <a:gd name="T98" fmla="*/ 314 w 640"/>
                <a:gd name="T99" fmla="*/ 540 h 642"/>
                <a:gd name="T100" fmla="*/ 386 w 640"/>
                <a:gd name="T101" fmla="*/ 530 h 642"/>
                <a:gd name="T102" fmla="*/ 528 w 640"/>
                <a:gd name="T103" fmla="*/ 346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40" h="642">
                  <a:moveTo>
                    <a:pt x="576" y="444"/>
                  </a:moveTo>
                  <a:cubicBezTo>
                    <a:pt x="594" y="455"/>
                    <a:pt x="594" y="455"/>
                    <a:pt x="594" y="455"/>
                  </a:cubicBezTo>
                  <a:cubicBezTo>
                    <a:pt x="601" y="459"/>
                    <a:pt x="611" y="456"/>
                    <a:pt x="614" y="448"/>
                  </a:cubicBezTo>
                  <a:cubicBezTo>
                    <a:pt x="616" y="444"/>
                    <a:pt x="618" y="440"/>
                    <a:pt x="619" y="436"/>
                  </a:cubicBezTo>
                  <a:cubicBezTo>
                    <a:pt x="622" y="428"/>
                    <a:pt x="618" y="420"/>
                    <a:pt x="610" y="417"/>
                  </a:cubicBezTo>
                  <a:cubicBezTo>
                    <a:pt x="603" y="415"/>
                    <a:pt x="603" y="415"/>
                    <a:pt x="603" y="415"/>
                  </a:cubicBezTo>
                  <a:cubicBezTo>
                    <a:pt x="592" y="412"/>
                    <a:pt x="584" y="402"/>
                    <a:pt x="585" y="391"/>
                  </a:cubicBezTo>
                  <a:cubicBezTo>
                    <a:pt x="587" y="376"/>
                    <a:pt x="601" y="367"/>
                    <a:pt x="614" y="371"/>
                  </a:cubicBezTo>
                  <a:cubicBezTo>
                    <a:pt x="620" y="372"/>
                    <a:pt x="620" y="372"/>
                    <a:pt x="620" y="372"/>
                  </a:cubicBezTo>
                  <a:cubicBezTo>
                    <a:pt x="629" y="375"/>
                    <a:pt x="637" y="369"/>
                    <a:pt x="638" y="360"/>
                  </a:cubicBezTo>
                  <a:cubicBezTo>
                    <a:pt x="639" y="356"/>
                    <a:pt x="639" y="352"/>
                    <a:pt x="640" y="348"/>
                  </a:cubicBezTo>
                  <a:cubicBezTo>
                    <a:pt x="640" y="339"/>
                    <a:pt x="634" y="332"/>
                    <a:pt x="625" y="332"/>
                  </a:cubicBezTo>
                  <a:cubicBezTo>
                    <a:pt x="618" y="332"/>
                    <a:pt x="618" y="332"/>
                    <a:pt x="618" y="332"/>
                  </a:cubicBezTo>
                  <a:cubicBezTo>
                    <a:pt x="607" y="332"/>
                    <a:pt x="596" y="325"/>
                    <a:pt x="594" y="314"/>
                  </a:cubicBezTo>
                  <a:cubicBezTo>
                    <a:pt x="591" y="299"/>
                    <a:pt x="602" y="286"/>
                    <a:pt x="616" y="286"/>
                  </a:cubicBezTo>
                  <a:cubicBezTo>
                    <a:pt x="623" y="286"/>
                    <a:pt x="623" y="286"/>
                    <a:pt x="623" y="286"/>
                  </a:cubicBezTo>
                  <a:cubicBezTo>
                    <a:pt x="631" y="286"/>
                    <a:pt x="638" y="278"/>
                    <a:pt x="637" y="269"/>
                  </a:cubicBezTo>
                  <a:cubicBezTo>
                    <a:pt x="636" y="265"/>
                    <a:pt x="635" y="261"/>
                    <a:pt x="634" y="256"/>
                  </a:cubicBezTo>
                  <a:cubicBezTo>
                    <a:pt x="633" y="248"/>
                    <a:pt x="624" y="243"/>
                    <a:pt x="616" y="246"/>
                  </a:cubicBezTo>
                  <a:cubicBezTo>
                    <a:pt x="608" y="248"/>
                    <a:pt x="608" y="248"/>
                    <a:pt x="608" y="248"/>
                  </a:cubicBezTo>
                  <a:cubicBezTo>
                    <a:pt x="596" y="252"/>
                    <a:pt x="583" y="245"/>
                    <a:pt x="579" y="233"/>
                  </a:cubicBezTo>
                  <a:cubicBezTo>
                    <a:pt x="576" y="221"/>
                    <a:pt x="582" y="208"/>
                    <a:pt x="595" y="204"/>
                  </a:cubicBezTo>
                  <a:cubicBezTo>
                    <a:pt x="601" y="202"/>
                    <a:pt x="601" y="202"/>
                    <a:pt x="601" y="202"/>
                  </a:cubicBezTo>
                  <a:cubicBezTo>
                    <a:pt x="609" y="199"/>
                    <a:pt x="613" y="190"/>
                    <a:pt x="609" y="182"/>
                  </a:cubicBezTo>
                  <a:cubicBezTo>
                    <a:pt x="607" y="178"/>
                    <a:pt x="605" y="174"/>
                    <a:pt x="603" y="171"/>
                  </a:cubicBezTo>
                  <a:cubicBezTo>
                    <a:pt x="599" y="163"/>
                    <a:pt x="590" y="161"/>
                    <a:pt x="583" y="165"/>
                  </a:cubicBezTo>
                  <a:cubicBezTo>
                    <a:pt x="577" y="169"/>
                    <a:pt x="577" y="169"/>
                    <a:pt x="577" y="169"/>
                  </a:cubicBezTo>
                  <a:cubicBezTo>
                    <a:pt x="567" y="176"/>
                    <a:pt x="554" y="175"/>
                    <a:pt x="547" y="167"/>
                  </a:cubicBezTo>
                  <a:cubicBezTo>
                    <a:pt x="537" y="156"/>
                    <a:pt x="539" y="139"/>
                    <a:pt x="550" y="132"/>
                  </a:cubicBezTo>
                  <a:cubicBezTo>
                    <a:pt x="556" y="128"/>
                    <a:pt x="556" y="128"/>
                    <a:pt x="556" y="128"/>
                  </a:cubicBezTo>
                  <a:cubicBezTo>
                    <a:pt x="563" y="123"/>
                    <a:pt x="564" y="113"/>
                    <a:pt x="558" y="106"/>
                  </a:cubicBezTo>
                  <a:cubicBezTo>
                    <a:pt x="556" y="103"/>
                    <a:pt x="553" y="100"/>
                    <a:pt x="550" y="97"/>
                  </a:cubicBezTo>
                  <a:cubicBezTo>
                    <a:pt x="544" y="91"/>
                    <a:pt x="534" y="91"/>
                    <a:pt x="528" y="98"/>
                  </a:cubicBezTo>
                  <a:cubicBezTo>
                    <a:pt x="524" y="103"/>
                    <a:pt x="524" y="103"/>
                    <a:pt x="524" y="103"/>
                  </a:cubicBezTo>
                  <a:cubicBezTo>
                    <a:pt x="516" y="112"/>
                    <a:pt x="504" y="115"/>
                    <a:pt x="494" y="109"/>
                  </a:cubicBezTo>
                  <a:cubicBezTo>
                    <a:pt x="481" y="102"/>
                    <a:pt x="479" y="85"/>
                    <a:pt x="488" y="74"/>
                  </a:cubicBezTo>
                  <a:cubicBezTo>
                    <a:pt x="492" y="70"/>
                    <a:pt x="492" y="70"/>
                    <a:pt x="492" y="70"/>
                  </a:cubicBezTo>
                  <a:cubicBezTo>
                    <a:pt x="497" y="63"/>
                    <a:pt x="496" y="53"/>
                    <a:pt x="488" y="48"/>
                  </a:cubicBezTo>
                  <a:cubicBezTo>
                    <a:pt x="485" y="46"/>
                    <a:pt x="481" y="44"/>
                    <a:pt x="477" y="41"/>
                  </a:cubicBezTo>
                  <a:cubicBezTo>
                    <a:pt x="470" y="37"/>
                    <a:pt x="460" y="40"/>
                    <a:pt x="457" y="48"/>
                  </a:cubicBezTo>
                  <a:cubicBezTo>
                    <a:pt x="454" y="55"/>
                    <a:pt x="454" y="55"/>
                    <a:pt x="454" y="55"/>
                  </a:cubicBezTo>
                  <a:cubicBezTo>
                    <a:pt x="450" y="65"/>
                    <a:pt x="438" y="71"/>
                    <a:pt x="427" y="69"/>
                  </a:cubicBezTo>
                  <a:cubicBezTo>
                    <a:pt x="413" y="65"/>
                    <a:pt x="406" y="50"/>
                    <a:pt x="412" y="37"/>
                  </a:cubicBezTo>
                  <a:cubicBezTo>
                    <a:pt x="414" y="31"/>
                    <a:pt x="414" y="31"/>
                    <a:pt x="414" y="31"/>
                  </a:cubicBezTo>
                  <a:cubicBezTo>
                    <a:pt x="418" y="23"/>
                    <a:pt x="413" y="14"/>
                    <a:pt x="405" y="12"/>
                  </a:cubicBezTo>
                  <a:cubicBezTo>
                    <a:pt x="401" y="11"/>
                    <a:pt x="396" y="9"/>
                    <a:pt x="392" y="9"/>
                  </a:cubicBezTo>
                  <a:cubicBezTo>
                    <a:pt x="384" y="7"/>
                    <a:pt x="376" y="12"/>
                    <a:pt x="375" y="21"/>
                  </a:cubicBezTo>
                  <a:cubicBezTo>
                    <a:pt x="374" y="29"/>
                    <a:pt x="374" y="29"/>
                    <a:pt x="374" y="29"/>
                  </a:cubicBezTo>
                  <a:cubicBezTo>
                    <a:pt x="372" y="41"/>
                    <a:pt x="360" y="50"/>
                    <a:pt x="348" y="49"/>
                  </a:cubicBezTo>
                  <a:cubicBezTo>
                    <a:pt x="337" y="52"/>
                    <a:pt x="325" y="43"/>
                    <a:pt x="327" y="31"/>
                  </a:cubicBezTo>
                  <a:cubicBezTo>
                    <a:pt x="329" y="17"/>
                    <a:pt x="329" y="17"/>
                    <a:pt x="329" y="17"/>
                  </a:cubicBezTo>
                  <a:cubicBezTo>
                    <a:pt x="330" y="8"/>
                    <a:pt x="323" y="0"/>
                    <a:pt x="314" y="0"/>
                  </a:cubicBezTo>
                  <a:cubicBezTo>
                    <a:pt x="310" y="0"/>
                    <a:pt x="306" y="1"/>
                    <a:pt x="301" y="1"/>
                  </a:cubicBezTo>
                  <a:cubicBezTo>
                    <a:pt x="293" y="1"/>
                    <a:pt x="286" y="9"/>
                    <a:pt x="288" y="18"/>
                  </a:cubicBezTo>
                  <a:cubicBezTo>
                    <a:pt x="289" y="25"/>
                    <a:pt x="289" y="25"/>
                    <a:pt x="289" y="25"/>
                  </a:cubicBezTo>
                  <a:cubicBezTo>
                    <a:pt x="291" y="39"/>
                    <a:pt x="281" y="52"/>
                    <a:pt x="266" y="52"/>
                  </a:cubicBezTo>
                  <a:cubicBezTo>
                    <a:pt x="255" y="52"/>
                    <a:pt x="245" y="43"/>
                    <a:pt x="244" y="32"/>
                  </a:cubicBezTo>
                  <a:cubicBezTo>
                    <a:pt x="243" y="27"/>
                    <a:pt x="243" y="27"/>
                    <a:pt x="243" y="27"/>
                  </a:cubicBezTo>
                  <a:cubicBezTo>
                    <a:pt x="241" y="18"/>
                    <a:pt x="233" y="13"/>
                    <a:pt x="224" y="15"/>
                  </a:cubicBezTo>
                  <a:cubicBezTo>
                    <a:pt x="224" y="15"/>
                    <a:pt x="224" y="15"/>
                    <a:pt x="224" y="15"/>
                  </a:cubicBezTo>
                  <a:cubicBezTo>
                    <a:pt x="220" y="17"/>
                    <a:pt x="216" y="18"/>
                    <a:pt x="212" y="19"/>
                  </a:cubicBezTo>
                  <a:cubicBezTo>
                    <a:pt x="204" y="22"/>
                    <a:pt x="200" y="31"/>
                    <a:pt x="204" y="39"/>
                  </a:cubicBezTo>
                  <a:cubicBezTo>
                    <a:pt x="207" y="46"/>
                    <a:pt x="207" y="46"/>
                    <a:pt x="207" y="46"/>
                  </a:cubicBezTo>
                  <a:cubicBezTo>
                    <a:pt x="212" y="56"/>
                    <a:pt x="209" y="68"/>
                    <a:pt x="200" y="75"/>
                  </a:cubicBezTo>
                  <a:cubicBezTo>
                    <a:pt x="188" y="83"/>
                    <a:pt x="172" y="79"/>
                    <a:pt x="166" y="66"/>
                  </a:cubicBezTo>
                  <a:cubicBezTo>
                    <a:pt x="163" y="60"/>
                    <a:pt x="163" y="60"/>
                    <a:pt x="163" y="60"/>
                  </a:cubicBezTo>
                  <a:cubicBezTo>
                    <a:pt x="159" y="52"/>
                    <a:pt x="149" y="50"/>
                    <a:pt x="142" y="55"/>
                  </a:cubicBezTo>
                  <a:cubicBezTo>
                    <a:pt x="138" y="57"/>
                    <a:pt x="135" y="59"/>
                    <a:pt x="131" y="62"/>
                  </a:cubicBezTo>
                  <a:cubicBezTo>
                    <a:pt x="124" y="67"/>
                    <a:pt x="123" y="77"/>
                    <a:pt x="129" y="83"/>
                  </a:cubicBezTo>
                  <a:cubicBezTo>
                    <a:pt x="134" y="89"/>
                    <a:pt x="134" y="89"/>
                    <a:pt x="134" y="89"/>
                  </a:cubicBezTo>
                  <a:cubicBezTo>
                    <a:pt x="141" y="97"/>
                    <a:pt x="142" y="110"/>
                    <a:pt x="135" y="119"/>
                  </a:cubicBezTo>
                  <a:cubicBezTo>
                    <a:pt x="126" y="130"/>
                    <a:pt x="109" y="130"/>
                    <a:pt x="100" y="120"/>
                  </a:cubicBezTo>
                  <a:cubicBezTo>
                    <a:pt x="96" y="115"/>
                    <a:pt x="96" y="115"/>
                    <a:pt x="96" y="115"/>
                  </a:cubicBezTo>
                  <a:cubicBezTo>
                    <a:pt x="90" y="109"/>
                    <a:pt x="80" y="109"/>
                    <a:pt x="74" y="116"/>
                  </a:cubicBezTo>
                  <a:cubicBezTo>
                    <a:pt x="71" y="119"/>
                    <a:pt x="69" y="122"/>
                    <a:pt x="66" y="126"/>
                  </a:cubicBezTo>
                  <a:cubicBezTo>
                    <a:pt x="61" y="133"/>
                    <a:pt x="63" y="142"/>
                    <a:pt x="70" y="147"/>
                  </a:cubicBezTo>
                  <a:cubicBezTo>
                    <a:pt x="77" y="151"/>
                    <a:pt x="77" y="151"/>
                    <a:pt x="77" y="151"/>
                  </a:cubicBezTo>
                  <a:cubicBezTo>
                    <a:pt x="87" y="158"/>
                    <a:pt x="91" y="172"/>
                    <a:pt x="84" y="183"/>
                  </a:cubicBezTo>
                  <a:cubicBezTo>
                    <a:pt x="88" y="194"/>
                    <a:pt x="75" y="204"/>
                    <a:pt x="65" y="198"/>
                  </a:cubicBezTo>
                  <a:cubicBezTo>
                    <a:pt x="47" y="187"/>
                    <a:pt x="47" y="187"/>
                    <a:pt x="47" y="187"/>
                  </a:cubicBezTo>
                  <a:cubicBezTo>
                    <a:pt x="40" y="182"/>
                    <a:pt x="30" y="185"/>
                    <a:pt x="26" y="193"/>
                  </a:cubicBezTo>
                  <a:cubicBezTo>
                    <a:pt x="25" y="197"/>
                    <a:pt x="23" y="201"/>
                    <a:pt x="21" y="205"/>
                  </a:cubicBezTo>
                  <a:cubicBezTo>
                    <a:pt x="18" y="213"/>
                    <a:pt x="23" y="222"/>
                    <a:pt x="31" y="225"/>
                  </a:cubicBezTo>
                  <a:cubicBezTo>
                    <a:pt x="39" y="227"/>
                    <a:pt x="39" y="227"/>
                    <a:pt x="39" y="227"/>
                  </a:cubicBezTo>
                  <a:cubicBezTo>
                    <a:pt x="51" y="230"/>
                    <a:pt x="58" y="243"/>
                    <a:pt x="55" y="255"/>
                  </a:cubicBezTo>
                  <a:cubicBezTo>
                    <a:pt x="51" y="267"/>
                    <a:pt x="39" y="274"/>
                    <a:pt x="26" y="271"/>
                  </a:cubicBezTo>
                  <a:cubicBezTo>
                    <a:pt x="20" y="269"/>
                    <a:pt x="20" y="269"/>
                    <a:pt x="20" y="269"/>
                  </a:cubicBezTo>
                  <a:cubicBezTo>
                    <a:pt x="12" y="267"/>
                    <a:pt x="3" y="273"/>
                    <a:pt x="2" y="281"/>
                  </a:cubicBezTo>
                  <a:cubicBezTo>
                    <a:pt x="2" y="286"/>
                    <a:pt x="1" y="290"/>
                    <a:pt x="1" y="294"/>
                  </a:cubicBezTo>
                  <a:cubicBezTo>
                    <a:pt x="0" y="303"/>
                    <a:pt x="7" y="310"/>
                    <a:pt x="16" y="310"/>
                  </a:cubicBezTo>
                  <a:cubicBezTo>
                    <a:pt x="23" y="310"/>
                    <a:pt x="23" y="310"/>
                    <a:pt x="23" y="310"/>
                  </a:cubicBezTo>
                  <a:cubicBezTo>
                    <a:pt x="36" y="310"/>
                    <a:pt x="47" y="320"/>
                    <a:pt x="47" y="332"/>
                  </a:cubicBezTo>
                  <a:cubicBezTo>
                    <a:pt x="47" y="345"/>
                    <a:pt x="37" y="356"/>
                    <a:pt x="24" y="356"/>
                  </a:cubicBezTo>
                  <a:cubicBezTo>
                    <a:pt x="18" y="356"/>
                    <a:pt x="18" y="356"/>
                    <a:pt x="18" y="356"/>
                  </a:cubicBezTo>
                  <a:cubicBezTo>
                    <a:pt x="9" y="356"/>
                    <a:pt x="3" y="364"/>
                    <a:pt x="4" y="373"/>
                  </a:cubicBezTo>
                  <a:cubicBezTo>
                    <a:pt x="5" y="377"/>
                    <a:pt x="5" y="381"/>
                    <a:pt x="6" y="385"/>
                  </a:cubicBezTo>
                  <a:cubicBezTo>
                    <a:pt x="8" y="394"/>
                    <a:pt x="17" y="399"/>
                    <a:pt x="25" y="396"/>
                  </a:cubicBezTo>
                  <a:cubicBezTo>
                    <a:pt x="32" y="394"/>
                    <a:pt x="32" y="394"/>
                    <a:pt x="32" y="394"/>
                  </a:cubicBezTo>
                  <a:cubicBezTo>
                    <a:pt x="44" y="390"/>
                    <a:pt x="57" y="397"/>
                    <a:pt x="61" y="409"/>
                  </a:cubicBezTo>
                  <a:cubicBezTo>
                    <a:pt x="65" y="421"/>
                    <a:pt x="58" y="434"/>
                    <a:pt x="46" y="438"/>
                  </a:cubicBezTo>
                  <a:cubicBezTo>
                    <a:pt x="40" y="440"/>
                    <a:pt x="40" y="440"/>
                    <a:pt x="40" y="440"/>
                  </a:cubicBezTo>
                  <a:cubicBezTo>
                    <a:pt x="32" y="442"/>
                    <a:pt x="28" y="452"/>
                    <a:pt x="31" y="460"/>
                  </a:cubicBezTo>
                  <a:cubicBezTo>
                    <a:pt x="33" y="464"/>
                    <a:pt x="35" y="467"/>
                    <a:pt x="37" y="471"/>
                  </a:cubicBezTo>
                  <a:cubicBezTo>
                    <a:pt x="41" y="479"/>
                    <a:pt x="51" y="481"/>
                    <a:pt x="58" y="476"/>
                  </a:cubicBezTo>
                  <a:cubicBezTo>
                    <a:pt x="64" y="472"/>
                    <a:pt x="64" y="472"/>
                    <a:pt x="64" y="472"/>
                  </a:cubicBezTo>
                  <a:cubicBezTo>
                    <a:pt x="73" y="466"/>
                    <a:pt x="86" y="467"/>
                    <a:pt x="94" y="475"/>
                  </a:cubicBezTo>
                  <a:cubicBezTo>
                    <a:pt x="104" y="486"/>
                    <a:pt x="102" y="503"/>
                    <a:pt x="90" y="510"/>
                  </a:cubicBezTo>
                  <a:cubicBezTo>
                    <a:pt x="85" y="514"/>
                    <a:pt x="85" y="514"/>
                    <a:pt x="85" y="514"/>
                  </a:cubicBezTo>
                  <a:cubicBezTo>
                    <a:pt x="78" y="519"/>
                    <a:pt x="76" y="529"/>
                    <a:pt x="82" y="535"/>
                  </a:cubicBezTo>
                  <a:cubicBezTo>
                    <a:pt x="85" y="539"/>
                    <a:pt x="88" y="542"/>
                    <a:pt x="91" y="545"/>
                  </a:cubicBezTo>
                  <a:cubicBezTo>
                    <a:pt x="97" y="551"/>
                    <a:pt x="107" y="551"/>
                    <a:pt x="112" y="544"/>
                  </a:cubicBezTo>
                  <a:cubicBezTo>
                    <a:pt x="117" y="538"/>
                    <a:pt x="117" y="538"/>
                    <a:pt x="117" y="538"/>
                  </a:cubicBezTo>
                  <a:cubicBezTo>
                    <a:pt x="126" y="528"/>
                    <a:pt x="140" y="527"/>
                    <a:pt x="150" y="535"/>
                  </a:cubicBezTo>
                  <a:cubicBezTo>
                    <a:pt x="160" y="543"/>
                    <a:pt x="161" y="558"/>
                    <a:pt x="153" y="567"/>
                  </a:cubicBezTo>
                  <a:cubicBezTo>
                    <a:pt x="149" y="572"/>
                    <a:pt x="149" y="572"/>
                    <a:pt x="149" y="572"/>
                  </a:cubicBezTo>
                  <a:cubicBezTo>
                    <a:pt x="143" y="579"/>
                    <a:pt x="145" y="589"/>
                    <a:pt x="152" y="594"/>
                  </a:cubicBezTo>
                  <a:cubicBezTo>
                    <a:pt x="156" y="596"/>
                    <a:pt x="160" y="598"/>
                    <a:pt x="163" y="600"/>
                  </a:cubicBezTo>
                  <a:cubicBezTo>
                    <a:pt x="171" y="605"/>
                    <a:pt x="180" y="601"/>
                    <a:pt x="184" y="594"/>
                  </a:cubicBezTo>
                  <a:cubicBezTo>
                    <a:pt x="187" y="586"/>
                    <a:pt x="187" y="586"/>
                    <a:pt x="187" y="586"/>
                  </a:cubicBezTo>
                  <a:cubicBezTo>
                    <a:pt x="192" y="575"/>
                    <a:pt x="205" y="569"/>
                    <a:pt x="217" y="574"/>
                  </a:cubicBezTo>
                  <a:cubicBezTo>
                    <a:pt x="229" y="579"/>
                    <a:pt x="234" y="593"/>
                    <a:pt x="229" y="605"/>
                  </a:cubicBezTo>
                  <a:cubicBezTo>
                    <a:pt x="227" y="610"/>
                    <a:pt x="227" y="610"/>
                    <a:pt x="227" y="610"/>
                  </a:cubicBezTo>
                  <a:cubicBezTo>
                    <a:pt x="223" y="619"/>
                    <a:pt x="228" y="628"/>
                    <a:pt x="236" y="630"/>
                  </a:cubicBezTo>
                  <a:cubicBezTo>
                    <a:pt x="240" y="631"/>
                    <a:pt x="244" y="632"/>
                    <a:pt x="248" y="633"/>
                  </a:cubicBezTo>
                  <a:cubicBezTo>
                    <a:pt x="257" y="635"/>
                    <a:pt x="265" y="629"/>
                    <a:pt x="266" y="621"/>
                  </a:cubicBezTo>
                  <a:cubicBezTo>
                    <a:pt x="267" y="613"/>
                    <a:pt x="267" y="613"/>
                    <a:pt x="267" y="613"/>
                  </a:cubicBezTo>
                  <a:cubicBezTo>
                    <a:pt x="269" y="601"/>
                    <a:pt x="280" y="592"/>
                    <a:pt x="293" y="593"/>
                  </a:cubicBezTo>
                  <a:cubicBezTo>
                    <a:pt x="305" y="595"/>
                    <a:pt x="314" y="606"/>
                    <a:pt x="313" y="619"/>
                  </a:cubicBezTo>
                  <a:cubicBezTo>
                    <a:pt x="312" y="625"/>
                    <a:pt x="312" y="625"/>
                    <a:pt x="312" y="625"/>
                  </a:cubicBezTo>
                  <a:cubicBezTo>
                    <a:pt x="311" y="634"/>
                    <a:pt x="318" y="642"/>
                    <a:pt x="327" y="641"/>
                  </a:cubicBezTo>
                  <a:cubicBezTo>
                    <a:pt x="331" y="641"/>
                    <a:pt x="335" y="641"/>
                    <a:pt x="339" y="641"/>
                  </a:cubicBezTo>
                  <a:cubicBezTo>
                    <a:pt x="348" y="640"/>
                    <a:pt x="354" y="633"/>
                    <a:pt x="353" y="624"/>
                  </a:cubicBezTo>
                  <a:cubicBezTo>
                    <a:pt x="352" y="616"/>
                    <a:pt x="352" y="616"/>
                    <a:pt x="352" y="616"/>
                  </a:cubicBezTo>
                  <a:cubicBezTo>
                    <a:pt x="349" y="604"/>
                    <a:pt x="358" y="592"/>
                    <a:pt x="371" y="590"/>
                  </a:cubicBezTo>
                  <a:cubicBezTo>
                    <a:pt x="383" y="588"/>
                    <a:pt x="395" y="596"/>
                    <a:pt x="397" y="609"/>
                  </a:cubicBezTo>
                  <a:cubicBezTo>
                    <a:pt x="398" y="615"/>
                    <a:pt x="398" y="615"/>
                    <a:pt x="398" y="615"/>
                  </a:cubicBezTo>
                  <a:cubicBezTo>
                    <a:pt x="399" y="624"/>
                    <a:pt x="408" y="629"/>
                    <a:pt x="416" y="627"/>
                  </a:cubicBezTo>
                  <a:cubicBezTo>
                    <a:pt x="417" y="627"/>
                    <a:pt x="417" y="627"/>
                    <a:pt x="417" y="627"/>
                  </a:cubicBezTo>
                  <a:cubicBezTo>
                    <a:pt x="421" y="625"/>
                    <a:pt x="425" y="624"/>
                    <a:pt x="429" y="622"/>
                  </a:cubicBezTo>
                  <a:cubicBezTo>
                    <a:pt x="437" y="620"/>
                    <a:pt x="441" y="610"/>
                    <a:pt x="437" y="603"/>
                  </a:cubicBezTo>
                  <a:cubicBezTo>
                    <a:pt x="434" y="596"/>
                    <a:pt x="434" y="596"/>
                    <a:pt x="434" y="596"/>
                  </a:cubicBezTo>
                  <a:cubicBezTo>
                    <a:pt x="428" y="584"/>
                    <a:pt x="433" y="570"/>
                    <a:pt x="444" y="565"/>
                  </a:cubicBezTo>
                  <a:cubicBezTo>
                    <a:pt x="456" y="559"/>
                    <a:pt x="470" y="564"/>
                    <a:pt x="475" y="576"/>
                  </a:cubicBezTo>
                  <a:cubicBezTo>
                    <a:pt x="478" y="581"/>
                    <a:pt x="478" y="581"/>
                    <a:pt x="478" y="581"/>
                  </a:cubicBezTo>
                  <a:cubicBezTo>
                    <a:pt x="482" y="589"/>
                    <a:pt x="492" y="592"/>
                    <a:pt x="499" y="587"/>
                  </a:cubicBezTo>
                  <a:cubicBezTo>
                    <a:pt x="502" y="585"/>
                    <a:pt x="506" y="582"/>
                    <a:pt x="509" y="580"/>
                  </a:cubicBezTo>
                  <a:cubicBezTo>
                    <a:pt x="516" y="575"/>
                    <a:pt x="517" y="565"/>
                    <a:pt x="512" y="558"/>
                  </a:cubicBezTo>
                  <a:cubicBezTo>
                    <a:pt x="506" y="553"/>
                    <a:pt x="506" y="553"/>
                    <a:pt x="506" y="553"/>
                  </a:cubicBezTo>
                  <a:cubicBezTo>
                    <a:pt x="498" y="543"/>
                    <a:pt x="499" y="529"/>
                    <a:pt x="508" y="520"/>
                  </a:cubicBezTo>
                  <a:cubicBezTo>
                    <a:pt x="517" y="512"/>
                    <a:pt x="532" y="512"/>
                    <a:pt x="541" y="522"/>
                  </a:cubicBezTo>
                  <a:cubicBezTo>
                    <a:pt x="545" y="526"/>
                    <a:pt x="545" y="526"/>
                    <a:pt x="545" y="526"/>
                  </a:cubicBezTo>
                  <a:cubicBezTo>
                    <a:pt x="551" y="533"/>
                    <a:pt x="561" y="533"/>
                    <a:pt x="567" y="526"/>
                  </a:cubicBezTo>
                  <a:cubicBezTo>
                    <a:pt x="569" y="523"/>
                    <a:pt x="572" y="519"/>
                    <a:pt x="575" y="516"/>
                  </a:cubicBezTo>
                  <a:cubicBezTo>
                    <a:pt x="580" y="509"/>
                    <a:pt x="578" y="499"/>
                    <a:pt x="571" y="495"/>
                  </a:cubicBezTo>
                  <a:cubicBezTo>
                    <a:pt x="564" y="491"/>
                    <a:pt x="564" y="491"/>
                    <a:pt x="564" y="491"/>
                  </a:cubicBezTo>
                  <a:cubicBezTo>
                    <a:pt x="553" y="484"/>
                    <a:pt x="550" y="470"/>
                    <a:pt x="557" y="459"/>
                  </a:cubicBezTo>
                  <a:cubicBezTo>
                    <a:pt x="553" y="448"/>
                    <a:pt x="566" y="438"/>
                    <a:pt x="576" y="444"/>
                  </a:cubicBezTo>
                  <a:moveTo>
                    <a:pt x="493" y="185"/>
                  </a:moveTo>
                  <a:cubicBezTo>
                    <a:pt x="509" y="205"/>
                    <a:pt x="521" y="229"/>
                    <a:pt x="530" y="255"/>
                  </a:cubicBezTo>
                  <a:cubicBezTo>
                    <a:pt x="537" y="279"/>
                    <a:pt x="540" y="303"/>
                    <a:pt x="540" y="327"/>
                  </a:cubicBezTo>
                  <a:cubicBezTo>
                    <a:pt x="530" y="326"/>
                    <a:pt x="530" y="326"/>
                    <a:pt x="530" y="326"/>
                  </a:cubicBezTo>
                  <a:cubicBezTo>
                    <a:pt x="531" y="278"/>
                    <a:pt x="515" y="230"/>
                    <a:pt x="485" y="191"/>
                  </a:cubicBezTo>
                  <a:cubicBezTo>
                    <a:pt x="493" y="185"/>
                    <a:pt x="493" y="185"/>
                    <a:pt x="493" y="185"/>
                  </a:cubicBezTo>
                  <a:moveTo>
                    <a:pt x="480" y="170"/>
                  </a:moveTo>
                  <a:cubicBezTo>
                    <a:pt x="472" y="177"/>
                    <a:pt x="472" y="177"/>
                    <a:pt x="472" y="177"/>
                  </a:cubicBezTo>
                  <a:cubicBezTo>
                    <a:pt x="455" y="158"/>
                    <a:pt x="433" y="142"/>
                    <a:pt x="409" y="131"/>
                  </a:cubicBezTo>
                  <a:cubicBezTo>
                    <a:pt x="388" y="121"/>
                    <a:pt x="367" y="115"/>
                    <a:pt x="345" y="113"/>
                  </a:cubicBezTo>
                  <a:cubicBezTo>
                    <a:pt x="346" y="103"/>
                    <a:pt x="346" y="103"/>
                    <a:pt x="346" y="103"/>
                  </a:cubicBezTo>
                  <a:cubicBezTo>
                    <a:pt x="397" y="109"/>
                    <a:pt x="445" y="133"/>
                    <a:pt x="480" y="170"/>
                  </a:cubicBezTo>
                  <a:moveTo>
                    <a:pt x="254" y="112"/>
                  </a:moveTo>
                  <a:cubicBezTo>
                    <a:pt x="278" y="104"/>
                    <a:pt x="303" y="101"/>
                    <a:pt x="326" y="101"/>
                  </a:cubicBezTo>
                  <a:cubicBezTo>
                    <a:pt x="326" y="111"/>
                    <a:pt x="326" y="111"/>
                    <a:pt x="326" y="111"/>
                  </a:cubicBezTo>
                  <a:cubicBezTo>
                    <a:pt x="277" y="110"/>
                    <a:pt x="229" y="126"/>
                    <a:pt x="191" y="156"/>
                  </a:cubicBezTo>
                  <a:cubicBezTo>
                    <a:pt x="184" y="149"/>
                    <a:pt x="184" y="149"/>
                    <a:pt x="184" y="149"/>
                  </a:cubicBezTo>
                  <a:cubicBezTo>
                    <a:pt x="205" y="133"/>
                    <a:pt x="228" y="120"/>
                    <a:pt x="254" y="112"/>
                  </a:cubicBezTo>
                  <a:moveTo>
                    <a:pt x="169" y="161"/>
                  </a:moveTo>
                  <a:cubicBezTo>
                    <a:pt x="176" y="169"/>
                    <a:pt x="176" y="169"/>
                    <a:pt x="176" y="169"/>
                  </a:cubicBezTo>
                  <a:cubicBezTo>
                    <a:pt x="157" y="187"/>
                    <a:pt x="142" y="208"/>
                    <a:pt x="130" y="233"/>
                  </a:cubicBezTo>
                  <a:cubicBezTo>
                    <a:pt x="121" y="253"/>
                    <a:pt x="115" y="275"/>
                    <a:pt x="112" y="296"/>
                  </a:cubicBezTo>
                  <a:cubicBezTo>
                    <a:pt x="102" y="295"/>
                    <a:pt x="102" y="295"/>
                    <a:pt x="102" y="295"/>
                  </a:cubicBezTo>
                  <a:cubicBezTo>
                    <a:pt x="108" y="244"/>
                    <a:pt x="132" y="197"/>
                    <a:pt x="169" y="161"/>
                  </a:cubicBezTo>
                  <a:moveTo>
                    <a:pt x="148" y="457"/>
                  </a:moveTo>
                  <a:cubicBezTo>
                    <a:pt x="132" y="437"/>
                    <a:pt x="119" y="413"/>
                    <a:pt x="111" y="387"/>
                  </a:cubicBezTo>
                  <a:cubicBezTo>
                    <a:pt x="103" y="363"/>
                    <a:pt x="100" y="339"/>
                    <a:pt x="101" y="315"/>
                  </a:cubicBezTo>
                  <a:cubicBezTo>
                    <a:pt x="111" y="315"/>
                    <a:pt x="111" y="315"/>
                    <a:pt x="111" y="315"/>
                  </a:cubicBezTo>
                  <a:cubicBezTo>
                    <a:pt x="110" y="364"/>
                    <a:pt x="126" y="412"/>
                    <a:pt x="156" y="450"/>
                  </a:cubicBezTo>
                  <a:cubicBezTo>
                    <a:pt x="148" y="457"/>
                    <a:pt x="148" y="457"/>
                    <a:pt x="148" y="457"/>
                  </a:cubicBezTo>
                  <a:moveTo>
                    <a:pt x="161" y="472"/>
                  </a:moveTo>
                  <a:cubicBezTo>
                    <a:pt x="168" y="465"/>
                    <a:pt x="168" y="465"/>
                    <a:pt x="168" y="465"/>
                  </a:cubicBezTo>
                  <a:cubicBezTo>
                    <a:pt x="186" y="484"/>
                    <a:pt x="207" y="499"/>
                    <a:pt x="232" y="511"/>
                  </a:cubicBezTo>
                  <a:cubicBezTo>
                    <a:pt x="253" y="521"/>
                    <a:pt x="274" y="526"/>
                    <a:pt x="295" y="529"/>
                  </a:cubicBezTo>
                  <a:cubicBezTo>
                    <a:pt x="295" y="539"/>
                    <a:pt x="295" y="539"/>
                    <a:pt x="295" y="539"/>
                  </a:cubicBezTo>
                  <a:cubicBezTo>
                    <a:pt x="244" y="533"/>
                    <a:pt x="196" y="509"/>
                    <a:pt x="161" y="472"/>
                  </a:cubicBezTo>
                  <a:moveTo>
                    <a:pt x="247" y="478"/>
                  </a:moveTo>
                  <a:cubicBezTo>
                    <a:pt x="161" y="438"/>
                    <a:pt x="123" y="335"/>
                    <a:pt x="163" y="248"/>
                  </a:cubicBezTo>
                  <a:cubicBezTo>
                    <a:pt x="204" y="161"/>
                    <a:pt x="307" y="124"/>
                    <a:pt x="393" y="164"/>
                  </a:cubicBezTo>
                  <a:cubicBezTo>
                    <a:pt x="480" y="204"/>
                    <a:pt x="517" y="307"/>
                    <a:pt x="477" y="394"/>
                  </a:cubicBezTo>
                  <a:cubicBezTo>
                    <a:pt x="437" y="480"/>
                    <a:pt x="334" y="518"/>
                    <a:pt x="247" y="478"/>
                  </a:cubicBezTo>
                  <a:moveTo>
                    <a:pt x="386" y="530"/>
                  </a:moveTo>
                  <a:cubicBezTo>
                    <a:pt x="362" y="538"/>
                    <a:pt x="338" y="541"/>
                    <a:pt x="314" y="540"/>
                  </a:cubicBezTo>
                  <a:cubicBezTo>
                    <a:pt x="315" y="530"/>
                    <a:pt x="315" y="530"/>
                    <a:pt x="315" y="530"/>
                  </a:cubicBezTo>
                  <a:cubicBezTo>
                    <a:pt x="364" y="532"/>
                    <a:pt x="411" y="516"/>
                    <a:pt x="450" y="486"/>
                  </a:cubicBezTo>
                  <a:cubicBezTo>
                    <a:pt x="456" y="493"/>
                    <a:pt x="456" y="493"/>
                    <a:pt x="456" y="493"/>
                  </a:cubicBezTo>
                  <a:cubicBezTo>
                    <a:pt x="436" y="509"/>
                    <a:pt x="412" y="522"/>
                    <a:pt x="386" y="530"/>
                  </a:cubicBezTo>
                  <a:moveTo>
                    <a:pt x="471" y="480"/>
                  </a:moveTo>
                  <a:cubicBezTo>
                    <a:pt x="465" y="473"/>
                    <a:pt x="465" y="473"/>
                    <a:pt x="465" y="473"/>
                  </a:cubicBezTo>
                  <a:cubicBezTo>
                    <a:pt x="483" y="455"/>
                    <a:pt x="499" y="434"/>
                    <a:pt x="510" y="409"/>
                  </a:cubicBezTo>
                  <a:cubicBezTo>
                    <a:pt x="520" y="389"/>
                    <a:pt x="526" y="367"/>
                    <a:pt x="528" y="346"/>
                  </a:cubicBezTo>
                  <a:cubicBezTo>
                    <a:pt x="538" y="347"/>
                    <a:pt x="538" y="347"/>
                    <a:pt x="538" y="347"/>
                  </a:cubicBezTo>
                  <a:cubicBezTo>
                    <a:pt x="532" y="398"/>
                    <a:pt x="508" y="445"/>
                    <a:pt x="471" y="480"/>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8" name="Freeform 42"/>
            <p:cNvSpPr>
              <a:spLocks noEditPoints="1"/>
            </p:cNvSpPr>
            <p:nvPr>
              <p:custDataLst>
                <p:tags r:id="rId35"/>
              </p:custDataLst>
            </p:nvPr>
          </p:nvSpPr>
          <p:spPr bwMode="auto">
            <a:xfrm>
              <a:off x="4624762" y="3802960"/>
              <a:ext cx="1292831" cy="1294460"/>
            </a:xfrm>
            <a:custGeom>
              <a:avLst/>
              <a:gdLst>
                <a:gd name="T0" fmla="*/ 640 w 671"/>
                <a:gd name="T1" fmla="*/ 357 h 672"/>
                <a:gd name="T2" fmla="*/ 626 w 671"/>
                <a:gd name="T3" fmla="*/ 244 h 672"/>
                <a:gd name="T4" fmla="*/ 573 w 671"/>
                <a:gd name="T5" fmla="*/ 144 h 672"/>
                <a:gd name="T6" fmla="*/ 515 w 671"/>
                <a:gd name="T7" fmla="*/ 51 h 672"/>
                <a:gd name="T8" fmla="*/ 409 w 671"/>
                <a:gd name="T9" fmla="*/ 8 h 672"/>
                <a:gd name="T10" fmla="*/ 295 w 671"/>
                <a:gd name="T11" fmla="*/ 2 h 672"/>
                <a:gd name="T12" fmla="*/ 198 w 671"/>
                <a:gd name="T13" fmla="*/ 29 h 672"/>
                <a:gd name="T14" fmla="*/ 129 w 671"/>
                <a:gd name="T15" fmla="*/ 114 h 672"/>
                <a:gd name="T16" fmla="*/ 52 w 671"/>
                <a:gd name="T17" fmla="*/ 227 h 672"/>
                <a:gd name="T18" fmla="*/ 0 w 671"/>
                <a:gd name="T19" fmla="*/ 324 h 672"/>
                <a:gd name="T20" fmla="*/ 16 w 671"/>
                <a:gd name="T21" fmla="*/ 437 h 672"/>
                <a:gd name="T22" fmla="*/ 68 w 671"/>
                <a:gd name="T23" fmla="*/ 539 h 672"/>
                <a:gd name="T24" fmla="*/ 166 w 671"/>
                <a:gd name="T25" fmla="*/ 588 h 672"/>
                <a:gd name="T26" fmla="*/ 293 w 671"/>
                <a:gd name="T27" fmla="*/ 637 h 672"/>
                <a:gd name="T28" fmla="*/ 399 w 671"/>
                <a:gd name="T29" fmla="*/ 666 h 672"/>
                <a:gd name="T30" fmla="*/ 494 w 671"/>
                <a:gd name="T31" fmla="*/ 633 h 672"/>
                <a:gd name="T32" fmla="*/ 584 w 671"/>
                <a:gd name="T33" fmla="*/ 563 h 672"/>
                <a:gd name="T34" fmla="*/ 646 w 671"/>
                <a:gd name="T35" fmla="*/ 467 h 672"/>
                <a:gd name="T36" fmla="*/ 579 w 671"/>
                <a:gd name="T37" fmla="*/ 437 h 672"/>
                <a:gd name="T38" fmla="*/ 598 w 671"/>
                <a:gd name="T39" fmla="*/ 364 h 672"/>
                <a:gd name="T40" fmla="*/ 599 w 671"/>
                <a:gd name="T41" fmla="*/ 327 h 672"/>
                <a:gd name="T42" fmla="*/ 548 w 671"/>
                <a:gd name="T43" fmla="*/ 273 h 672"/>
                <a:gd name="T44" fmla="*/ 575 w 671"/>
                <a:gd name="T45" fmla="*/ 225 h 672"/>
                <a:gd name="T46" fmla="*/ 557 w 671"/>
                <a:gd name="T47" fmla="*/ 192 h 672"/>
                <a:gd name="T48" fmla="*/ 530 w 671"/>
                <a:gd name="T49" fmla="*/ 157 h 672"/>
                <a:gd name="T50" fmla="*/ 502 w 671"/>
                <a:gd name="T51" fmla="*/ 131 h 672"/>
                <a:gd name="T52" fmla="*/ 429 w 671"/>
                <a:gd name="T53" fmla="*/ 136 h 672"/>
                <a:gd name="T54" fmla="*/ 398 w 671"/>
                <a:gd name="T55" fmla="*/ 124 h 672"/>
                <a:gd name="T56" fmla="*/ 373 w 671"/>
                <a:gd name="T57" fmla="*/ 75 h 672"/>
                <a:gd name="T58" fmla="*/ 365 w 671"/>
                <a:gd name="T59" fmla="*/ 74 h 672"/>
                <a:gd name="T60" fmla="*/ 290 w 671"/>
                <a:gd name="T61" fmla="*/ 76 h 672"/>
                <a:gd name="T62" fmla="*/ 267 w 671"/>
                <a:gd name="T63" fmla="*/ 127 h 672"/>
                <a:gd name="T64" fmla="*/ 217 w 671"/>
                <a:gd name="T65" fmla="*/ 151 h 672"/>
                <a:gd name="T66" fmla="*/ 162 w 671"/>
                <a:gd name="T67" fmla="*/ 137 h 672"/>
                <a:gd name="T68" fmla="*/ 157 w 671"/>
                <a:gd name="T69" fmla="*/ 142 h 672"/>
                <a:gd name="T70" fmla="*/ 109 w 671"/>
                <a:gd name="T71" fmla="*/ 200 h 672"/>
                <a:gd name="T72" fmla="*/ 92 w 671"/>
                <a:gd name="T73" fmla="*/ 234 h 672"/>
                <a:gd name="T74" fmla="*/ 123 w 671"/>
                <a:gd name="T75" fmla="*/ 281 h 672"/>
                <a:gd name="T76" fmla="*/ 117 w 671"/>
                <a:gd name="T77" fmla="*/ 312 h 672"/>
                <a:gd name="T78" fmla="*/ 74 w 671"/>
                <a:gd name="T79" fmla="*/ 375 h 672"/>
                <a:gd name="T80" fmla="*/ 76 w 671"/>
                <a:gd name="T81" fmla="*/ 382 h 672"/>
                <a:gd name="T82" fmla="*/ 114 w 671"/>
                <a:gd name="T83" fmla="*/ 480 h 672"/>
                <a:gd name="T84" fmla="*/ 155 w 671"/>
                <a:gd name="T85" fmla="*/ 462 h 672"/>
                <a:gd name="T86" fmla="*/ 193 w 671"/>
                <a:gd name="T87" fmla="*/ 503 h 672"/>
                <a:gd name="T88" fmla="*/ 218 w 671"/>
                <a:gd name="T89" fmla="*/ 522 h 672"/>
                <a:gd name="T90" fmla="*/ 228 w 671"/>
                <a:gd name="T91" fmla="*/ 577 h 672"/>
                <a:gd name="T92" fmla="*/ 251 w 671"/>
                <a:gd name="T93" fmla="*/ 521 h 672"/>
                <a:gd name="T94" fmla="*/ 271 w 671"/>
                <a:gd name="T95" fmla="*/ 592 h 672"/>
                <a:gd name="T96" fmla="*/ 313 w 671"/>
                <a:gd name="T97" fmla="*/ 555 h 672"/>
                <a:gd name="T98" fmla="*/ 369 w 671"/>
                <a:gd name="T99" fmla="*/ 554 h 672"/>
                <a:gd name="T100" fmla="*/ 412 w 671"/>
                <a:gd name="T101" fmla="*/ 589 h 672"/>
                <a:gd name="T102" fmla="*/ 419 w 671"/>
                <a:gd name="T103" fmla="*/ 586 h 672"/>
                <a:gd name="T104" fmla="*/ 487 w 671"/>
                <a:gd name="T105" fmla="*/ 553 h 672"/>
                <a:gd name="T106" fmla="*/ 487 w 671"/>
                <a:gd name="T107" fmla="*/ 497 h 672"/>
                <a:gd name="T108" fmla="*/ 522 w 671"/>
                <a:gd name="T109" fmla="*/ 454 h 672"/>
                <a:gd name="T110" fmla="*/ 537 w 671"/>
                <a:gd name="T111" fmla="*/ 427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1" h="672">
                  <a:moveTo>
                    <a:pt x="620" y="446"/>
                  </a:moveTo>
                  <a:cubicBezTo>
                    <a:pt x="626" y="431"/>
                    <a:pt x="630" y="416"/>
                    <a:pt x="633" y="401"/>
                  </a:cubicBezTo>
                  <a:cubicBezTo>
                    <a:pt x="667" y="398"/>
                    <a:pt x="667" y="398"/>
                    <a:pt x="667" y="398"/>
                  </a:cubicBezTo>
                  <a:cubicBezTo>
                    <a:pt x="669" y="384"/>
                    <a:pt x="669" y="384"/>
                    <a:pt x="669" y="384"/>
                  </a:cubicBezTo>
                  <a:cubicBezTo>
                    <a:pt x="671" y="370"/>
                    <a:pt x="671" y="370"/>
                    <a:pt x="671" y="370"/>
                  </a:cubicBezTo>
                  <a:cubicBezTo>
                    <a:pt x="640" y="357"/>
                    <a:pt x="640" y="357"/>
                    <a:pt x="640" y="357"/>
                  </a:cubicBezTo>
                  <a:cubicBezTo>
                    <a:pt x="641" y="342"/>
                    <a:pt x="641" y="326"/>
                    <a:pt x="639" y="311"/>
                  </a:cubicBezTo>
                  <a:cubicBezTo>
                    <a:pt x="671" y="298"/>
                    <a:pt x="671" y="298"/>
                    <a:pt x="671" y="298"/>
                  </a:cubicBezTo>
                  <a:cubicBezTo>
                    <a:pt x="669" y="284"/>
                    <a:pt x="669" y="284"/>
                    <a:pt x="669" y="284"/>
                  </a:cubicBezTo>
                  <a:cubicBezTo>
                    <a:pt x="666" y="270"/>
                    <a:pt x="666" y="270"/>
                    <a:pt x="666" y="270"/>
                  </a:cubicBezTo>
                  <a:cubicBezTo>
                    <a:pt x="633" y="267"/>
                    <a:pt x="633" y="267"/>
                    <a:pt x="633" y="267"/>
                  </a:cubicBezTo>
                  <a:cubicBezTo>
                    <a:pt x="631" y="259"/>
                    <a:pt x="629" y="252"/>
                    <a:pt x="626" y="244"/>
                  </a:cubicBezTo>
                  <a:cubicBezTo>
                    <a:pt x="624" y="237"/>
                    <a:pt x="621" y="230"/>
                    <a:pt x="619" y="222"/>
                  </a:cubicBezTo>
                  <a:cubicBezTo>
                    <a:pt x="645" y="201"/>
                    <a:pt x="645" y="201"/>
                    <a:pt x="645" y="201"/>
                  </a:cubicBezTo>
                  <a:cubicBezTo>
                    <a:pt x="638" y="188"/>
                    <a:pt x="638" y="188"/>
                    <a:pt x="638" y="188"/>
                  </a:cubicBezTo>
                  <a:cubicBezTo>
                    <a:pt x="632" y="175"/>
                    <a:pt x="632" y="175"/>
                    <a:pt x="632" y="175"/>
                  </a:cubicBezTo>
                  <a:cubicBezTo>
                    <a:pt x="599" y="183"/>
                    <a:pt x="599" y="183"/>
                    <a:pt x="599" y="183"/>
                  </a:cubicBezTo>
                  <a:cubicBezTo>
                    <a:pt x="591" y="169"/>
                    <a:pt x="582" y="156"/>
                    <a:pt x="573" y="144"/>
                  </a:cubicBezTo>
                  <a:cubicBezTo>
                    <a:pt x="591" y="116"/>
                    <a:pt x="591" y="116"/>
                    <a:pt x="591" y="116"/>
                  </a:cubicBezTo>
                  <a:cubicBezTo>
                    <a:pt x="581" y="106"/>
                    <a:pt x="581" y="106"/>
                    <a:pt x="581" y="106"/>
                  </a:cubicBezTo>
                  <a:cubicBezTo>
                    <a:pt x="572" y="95"/>
                    <a:pt x="572" y="95"/>
                    <a:pt x="572" y="95"/>
                  </a:cubicBezTo>
                  <a:cubicBezTo>
                    <a:pt x="542" y="112"/>
                    <a:pt x="542" y="112"/>
                    <a:pt x="542" y="112"/>
                  </a:cubicBezTo>
                  <a:cubicBezTo>
                    <a:pt x="531" y="101"/>
                    <a:pt x="519" y="92"/>
                    <a:pt x="506" y="83"/>
                  </a:cubicBezTo>
                  <a:cubicBezTo>
                    <a:pt x="515" y="51"/>
                    <a:pt x="515" y="51"/>
                    <a:pt x="515" y="51"/>
                  </a:cubicBezTo>
                  <a:cubicBezTo>
                    <a:pt x="503" y="44"/>
                    <a:pt x="503" y="44"/>
                    <a:pt x="503" y="44"/>
                  </a:cubicBezTo>
                  <a:cubicBezTo>
                    <a:pt x="490" y="37"/>
                    <a:pt x="490" y="37"/>
                    <a:pt x="490" y="37"/>
                  </a:cubicBezTo>
                  <a:cubicBezTo>
                    <a:pt x="467" y="61"/>
                    <a:pt x="467" y="61"/>
                    <a:pt x="467" y="61"/>
                  </a:cubicBezTo>
                  <a:cubicBezTo>
                    <a:pt x="453" y="55"/>
                    <a:pt x="439" y="49"/>
                    <a:pt x="424" y="44"/>
                  </a:cubicBezTo>
                  <a:cubicBezTo>
                    <a:pt x="423" y="11"/>
                    <a:pt x="423" y="11"/>
                    <a:pt x="423" y="11"/>
                  </a:cubicBezTo>
                  <a:cubicBezTo>
                    <a:pt x="409" y="8"/>
                    <a:pt x="409" y="8"/>
                    <a:pt x="409" y="8"/>
                  </a:cubicBezTo>
                  <a:cubicBezTo>
                    <a:pt x="395" y="4"/>
                    <a:pt x="395" y="4"/>
                    <a:pt x="395" y="4"/>
                  </a:cubicBezTo>
                  <a:cubicBezTo>
                    <a:pt x="381" y="35"/>
                    <a:pt x="381" y="35"/>
                    <a:pt x="381" y="35"/>
                  </a:cubicBezTo>
                  <a:cubicBezTo>
                    <a:pt x="365" y="33"/>
                    <a:pt x="350" y="32"/>
                    <a:pt x="334" y="32"/>
                  </a:cubicBezTo>
                  <a:cubicBezTo>
                    <a:pt x="323" y="0"/>
                    <a:pt x="323" y="0"/>
                    <a:pt x="323" y="0"/>
                  </a:cubicBezTo>
                  <a:cubicBezTo>
                    <a:pt x="309" y="1"/>
                    <a:pt x="309" y="1"/>
                    <a:pt x="309" y="1"/>
                  </a:cubicBezTo>
                  <a:cubicBezTo>
                    <a:pt x="295" y="2"/>
                    <a:pt x="295" y="2"/>
                    <a:pt x="295" y="2"/>
                  </a:cubicBezTo>
                  <a:cubicBezTo>
                    <a:pt x="290" y="35"/>
                    <a:pt x="290" y="35"/>
                    <a:pt x="290" y="35"/>
                  </a:cubicBezTo>
                  <a:cubicBezTo>
                    <a:pt x="275" y="38"/>
                    <a:pt x="260" y="41"/>
                    <a:pt x="245" y="46"/>
                  </a:cubicBezTo>
                  <a:cubicBezTo>
                    <a:pt x="244" y="46"/>
                    <a:pt x="244" y="46"/>
                    <a:pt x="244" y="46"/>
                  </a:cubicBezTo>
                  <a:cubicBezTo>
                    <a:pt x="225" y="18"/>
                    <a:pt x="225" y="18"/>
                    <a:pt x="225" y="18"/>
                  </a:cubicBezTo>
                  <a:cubicBezTo>
                    <a:pt x="212" y="24"/>
                    <a:pt x="212" y="24"/>
                    <a:pt x="212" y="24"/>
                  </a:cubicBezTo>
                  <a:cubicBezTo>
                    <a:pt x="198" y="29"/>
                    <a:pt x="198" y="29"/>
                    <a:pt x="198" y="29"/>
                  </a:cubicBezTo>
                  <a:cubicBezTo>
                    <a:pt x="203" y="62"/>
                    <a:pt x="203" y="62"/>
                    <a:pt x="203" y="62"/>
                  </a:cubicBezTo>
                  <a:cubicBezTo>
                    <a:pt x="189" y="69"/>
                    <a:pt x="176" y="77"/>
                    <a:pt x="163" y="86"/>
                  </a:cubicBezTo>
                  <a:cubicBezTo>
                    <a:pt x="136" y="65"/>
                    <a:pt x="136" y="65"/>
                    <a:pt x="136" y="65"/>
                  </a:cubicBezTo>
                  <a:cubicBezTo>
                    <a:pt x="125" y="74"/>
                    <a:pt x="125" y="74"/>
                    <a:pt x="125" y="74"/>
                  </a:cubicBezTo>
                  <a:cubicBezTo>
                    <a:pt x="114" y="83"/>
                    <a:pt x="114" y="83"/>
                    <a:pt x="114" y="83"/>
                  </a:cubicBezTo>
                  <a:cubicBezTo>
                    <a:pt x="129" y="114"/>
                    <a:pt x="129" y="114"/>
                    <a:pt x="129" y="114"/>
                  </a:cubicBezTo>
                  <a:cubicBezTo>
                    <a:pt x="117" y="124"/>
                    <a:pt x="107" y="136"/>
                    <a:pt x="97" y="148"/>
                  </a:cubicBezTo>
                  <a:cubicBezTo>
                    <a:pt x="65" y="136"/>
                    <a:pt x="65" y="136"/>
                    <a:pt x="65" y="136"/>
                  </a:cubicBezTo>
                  <a:cubicBezTo>
                    <a:pt x="57" y="148"/>
                    <a:pt x="57" y="148"/>
                    <a:pt x="57" y="148"/>
                  </a:cubicBezTo>
                  <a:cubicBezTo>
                    <a:pt x="49" y="160"/>
                    <a:pt x="49" y="160"/>
                    <a:pt x="49" y="160"/>
                  </a:cubicBezTo>
                  <a:cubicBezTo>
                    <a:pt x="72" y="185"/>
                    <a:pt x="72" y="185"/>
                    <a:pt x="72" y="185"/>
                  </a:cubicBezTo>
                  <a:cubicBezTo>
                    <a:pt x="65" y="198"/>
                    <a:pt x="58" y="212"/>
                    <a:pt x="52" y="227"/>
                  </a:cubicBezTo>
                  <a:cubicBezTo>
                    <a:pt x="19" y="225"/>
                    <a:pt x="19" y="225"/>
                    <a:pt x="19" y="225"/>
                  </a:cubicBezTo>
                  <a:cubicBezTo>
                    <a:pt x="14" y="239"/>
                    <a:pt x="14" y="239"/>
                    <a:pt x="14" y="239"/>
                  </a:cubicBezTo>
                  <a:cubicBezTo>
                    <a:pt x="10" y="252"/>
                    <a:pt x="10" y="252"/>
                    <a:pt x="10" y="252"/>
                  </a:cubicBezTo>
                  <a:cubicBezTo>
                    <a:pt x="40" y="269"/>
                    <a:pt x="40" y="269"/>
                    <a:pt x="40" y="269"/>
                  </a:cubicBezTo>
                  <a:cubicBezTo>
                    <a:pt x="36" y="284"/>
                    <a:pt x="34" y="300"/>
                    <a:pt x="33" y="316"/>
                  </a:cubicBezTo>
                  <a:cubicBezTo>
                    <a:pt x="0" y="324"/>
                    <a:pt x="0" y="324"/>
                    <a:pt x="0" y="324"/>
                  </a:cubicBezTo>
                  <a:cubicBezTo>
                    <a:pt x="0" y="338"/>
                    <a:pt x="0" y="338"/>
                    <a:pt x="0" y="338"/>
                  </a:cubicBezTo>
                  <a:cubicBezTo>
                    <a:pt x="0" y="352"/>
                    <a:pt x="0" y="352"/>
                    <a:pt x="0" y="352"/>
                  </a:cubicBezTo>
                  <a:cubicBezTo>
                    <a:pt x="33" y="360"/>
                    <a:pt x="33" y="360"/>
                    <a:pt x="33" y="360"/>
                  </a:cubicBezTo>
                  <a:cubicBezTo>
                    <a:pt x="34" y="375"/>
                    <a:pt x="37" y="390"/>
                    <a:pt x="40" y="406"/>
                  </a:cubicBezTo>
                  <a:cubicBezTo>
                    <a:pt x="11" y="423"/>
                    <a:pt x="11" y="423"/>
                    <a:pt x="11" y="423"/>
                  </a:cubicBezTo>
                  <a:cubicBezTo>
                    <a:pt x="16" y="437"/>
                    <a:pt x="16" y="437"/>
                    <a:pt x="16" y="437"/>
                  </a:cubicBezTo>
                  <a:cubicBezTo>
                    <a:pt x="20" y="450"/>
                    <a:pt x="20" y="450"/>
                    <a:pt x="20" y="450"/>
                  </a:cubicBezTo>
                  <a:cubicBezTo>
                    <a:pt x="54" y="448"/>
                    <a:pt x="54" y="448"/>
                    <a:pt x="54" y="448"/>
                  </a:cubicBezTo>
                  <a:cubicBezTo>
                    <a:pt x="60" y="463"/>
                    <a:pt x="66" y="477"/>
                    <a:pt x="74" y="490"/>
                  </a:cubicBezTo>
                  <a:cubicBezTo>
                    <a:pt x="52" y="515"/>
                    <a:pt x="52" y="515"/>
                    <a:pt x="52" y="515"/>
                  </a:cubicBezTo>
                  <a:cubicBezTo>
                    <a:pt x="60" y="527"/>
                    <a:pt x="60" y="527"/>
                    <a:pt x="60" y="527"/>
                  </a:cubicBezTo>
                  <a:cubicBezTo>
                    <a:pt x="68" y="539"/>
                    <a:pt x="68" y="539"/>
                    <a:pt x="68" y="539"/>
                  </a:cubicBezTo>
                  <a:cubicBezTo>
                    <a:pt x="99" y="526"/>
                    <a:pt x="99" y="526"/>
                    <a:pt x="99" y="526"/>
                  </a:cubicBezTo>
                  <a:cubicBezTo>
                    <a:pt x="109" y="539"/>
                    <a:pt x="120" y="550"/>
                    <a:pt x="131" y="560"/>
                  </a:cubicBezTo>
                  <a:cubicBezTo>
                    <a:pt x="117" y="591"/>
                    <a:pt x="117" y="591"/>
                    <a:pt x="117" y="591"/>
                  </a:cubicBezTo>
                  <a:cubicBezTo>
                    <a:pt x="128" y="600"/>
                    <a:pt x="128" y="600"/>
                    <a:pt x="128" y="600"/>
                  </a:cubicBezTo>
                  <a:cubicBezTo>
                    <a:pt x="139" y="609"/>
                    <a:pt x="139" y="609"/>
                    <a:pt x="139" y="609"/>
                  </a:cubicBezTo>
                  <a:cubicBezTo>
                    <a:pt x="166" y="588"/>
                    <a:pt x="166" y="588"/>
                    <a:pt x="166" y="588"/>
                  </a:cubicBezTo>
                  <a:cubicBezTo>
                    <a:pt x="179" y="596"/>
                    <a:pt x="193" y="604"/>
                    <a:pt x="207" y="611"/>
                  </a:cubicBezTo>
                  <a:cubicBezTo>
                    <a:pt x="202" y="644"/>
                    <a:pt x="202" y="644"/>
                    <a:pt x="202" y="644"/>
                  </a:cubicBezTo>
                  <a:cubicBezTo>
                    <a:pt x="215" y="650"/>
                    <a:pt x="215" y="650"/>
                    <a:pt x="215" y="650"/>
                  </a:cubicBezTo>
                  <a:cubicBezTo>
                    <a:pt x="229" y="655"/>
                    <a:pt x="229" y="655"/>
                    <a:pt x="229" y="655"/>
                  </a:cubicBezTo>
                  <a:cubicBezTo>
                    <a:pt x="248" y="627"/>
                    <a:pt x="248" y="627"/>
                    <a:pt x="248" y="627"/>
                  </a:cubicBezTo>
                  <a:cubicBezTo>
                    <a:pt x="263" y="631"/>
                    <a:pt x="278" y="635"/>
                    <a:pt x="293" y="637"/>
                  </a:cubicBezTo>
                  <a:cubicBezTo>
                    <a:pt x="299" y="670"/>
                    <a:pt x="299" y="670"/>
                    <a:pt x="299" y="670"/>
                  </a:cubicBezTo>
                  <a:cubicBezTo>
                    <a:pt x="313" y="671"/>
                    <a:pt x="313" y="671"/>
                    <a:pt x="313" y="671"/>
                  </a:cubicBezTo>
                  <a:cubicBezTo>
                    <a:pt x="327" y="672"/>
                    <a:pt x="327" y="672"/>
                    <a:pt x="327" y="672"/>
                  </a:cubicBezTo>
                  <a:cubicBezTo>
                    <a:pt x="338" y="640"/>
                    <a:pt x="338" y="640"/>
                    <a:pt x="338" y="640"/>
                  </a:cubicBezTo>
                  <a:cubicBezTo>
                    <a:pt x="353" y="640"/>
                    <a:pt x="369" y="639"/>
                    <a:pt x="384" y="636"/>
                  </a:cubicBezTo>
                  <a:cubicBezTo>
                    <a:pt x="399" y="666"/>
                    <a:pt x="399" y="666"/>
                    <a:pt x="399" y="666"/>
                  </a:cubicBezTo>
                  <a:cubicBezTo>
                    <a:pt x="413" y="663"/>
                    <a:pt x="413" y="663"/>
                    <a:pt x="413" y="663"/>
                  </a:cubicBezTo>
                  <a:cubicBezTo>
                    <a:pt x="427" y="660"/>
                    <a:pt x="427" y="660"/>
                    <a:pt x="427" y="660"/>
                  </a:cubicBezTo>
                  <a:cubicBezTo>
                    <a:pt x="427" y="626"/>
                    <a:pt x="427" y="626"/>
                    <a:pt x="427" y="626"/>
                  </a:cubicBezTo>
                  <a:cubicBezTo>
                    <a:pt x="428" y="626"/>
                    <a:pt x="428" y="626"/>
                    <a:pt x="428" y="626"/>
                  </a:cubicBezTo>
                  <a:cubicBezTo>
                    <a:pt x="443" y="621"/>
                    <a:pt x="457" y="615"/>
                    <a:pt x="471" y="609"/>
                  </a:cubicBezTo>
                  <a:cubicBezTo>
                    <a:pt x="494" y="633"/>
                    <a:pt x="494" y="633"/>
                    <a:pt x="494" y="633"/>
                  </a:cubicBezTo>
                  <a:cubicBezTo>
                    <a:pt x="506" y="626"/>
                    <a:pt x="506" y="626"/>
                    <a:pt x="506" y="626"/>
                  </a:cubicBezTo>
                  <a:cubicBezTo>
                    <a:pt x="518" y="619"/>
                    <a:pt x="518" y="619"/>
                    <a:pt x="518" y="619"/>
                  </a:cubicBezTo>
                  <a:cubicBezTo>
                    <a:pt x="509" y="586"/>
                    <a:pt x="509" y="586"/>
                    <a:pt x="509" y="586"/>
                  </a:cubicBezTo>
                  <a:cubicBezTo>
                    <a:pt x="522" y="578"/>
                    <a:pt x="534" y="568"/>
                    <a:pt x="545" y="557"/>
                  </a:cubicBezTo>
                  <a:cubicBezTo>
                    <a:pt x="575" y="574"/>
                    <a:pt x="575" y="574"/>
                    <a:pt x="575" y="574"/>
                  </a:cubicBezTo>
                  <a:cubicBezTo>
                    <a:pt x="584" y="563"/>
                    <a:pt x="584" y="563"/>
                    <a:pt x="584" y="563"/>
                  </a:cubicBezTo>
                  <a:cubicBezTo>
                    <a:pt x="594" y="553"/>
                    <a:pt x="594" y="553"/>
                    <a:pt x="594" y="553"/>
                  </a:cubicBezTo>
                  <a:cubicBezTo>
                    <a:pt x="575" y="525"/>
                    <a:pt x="575" y="525"/>
                    <a:pt x="575" y="525"/>
                  </a:cubicBezTo>
                  <a:cubicBezTo>
                    <a:pt x="585" y="512"/>
                    <a:pt x="593" y="499"/>
                    <a:pt x="601" y="486"/>
                  </a:cubicBezTo>
                  <a:cubicBezTo>
                    <a:pt x="634" y="493"/>
                    <a:pt x="634" y="493"/>
                    <a:pt x="634" y="493"/>
                  </a:cubicBezTo>
                  <a:cubicBezTo>
                    <a:pt x="640" y="480"/>
                    <a:pt x="640" y="480"/>
                    <a:pt x="640" y="480"/>
                  </a:cubicBezTo>
                  <a:cubicBezTo>
                    <a:pt x="646" y="467"/>
                    <a:pt x="646" y="467"/>
                    <a:pt x="646" y="467"/>
                  </a:cubicBezTo>
                  <a:cubicBezTo>
                    <a:pt x="620" y="446"/>
                    <a:pt x="620" y="446"/>
                    <a:pt x="620" y="446"/>
                  </a:cubicBezTo>
                  <a:moveTo>
                    <a:pt x="579" y="437"/>
                  </a:moveTo>
                  <a:cubicBezTo>
                    <a:pt x="540" y="420"/>
                    <a:pt x="540" y="420"/>
                    <a:pt x="540" y="420"/>
                  </a:cubicBezTo>
                  <a:cubicBezTo>
                    <a:pt x="543" y="412"/>
                    <a:pt x="546" y="405"/>
                    <a:pt x="548" y="397"/>
                  </a:cubicBezTo>
                  <a:cubicBezTo>
                    <a:pt x="589" y="408"/>
                    <a:pt x="589" y="408"/>
                    <a:pt x="589" y="408"/>
                  </a:cubicBezTo>
                  <a:cubicBezTo>
                    <a:pt x="587" y="418"/>
                    <a:pt x="583" y="428"/>
                    <a:pt x="579" y="437"/>
                  </a:cubicBezTo>
                  <a:moveTo>
                    <a:pt x="591" y="401"/>
                  </a:moveTo>
                  <a:cubicBezTo>
                    <a:pt x="550" y="390"/>
                    <a:pt x="550" y="390"/>
                    <a:pt x="550" y="390"/>
                  </a:cubicBezTo>
                  <a:cubicBezTo>
                    <a:pt x="552" y="382"/>
                    <a:pt x="554" y="374"/>
                    <a:pt x="555" y="366"/>
                  </a:cubicBezTo>
                  <a:cubicBezTo>
                    <a:pt x="597" y="372"/>
                    <a:pt x="597" y="372"/>
                    <a:pt x="597" y="372"/>
                  </a:cubicBezTo>
                  <a:cubicBezTo>
                    <a:pt x="596" y="382"/>
                    <a:pt x="594" y="392"/>
                    <a:pt x="591" y="401"/>
                  </a:cubicBezTo>
                  <a:moveTo>
                    <a:pt x="598" y="364"/>
                  </a:moveTo>
                  <a:cubicBezTo>
                    <a:pt x="556" y="359"/>
                    <a:pt x="556" y="359"/>
                    <a:pt x="556" y="359"/>
                  </a:cubicBezTo>
                  <a:cubicBezTo>
                    <a:pt x="556" y="351"/>
                    <a:pt x="557" y="343"/>
                    <a:pt x="557" y="335"/>
                  </a:cubicBezTo>
                  <a:cubicBezTo>
                    <a:pt x="600" y="334"/>
                    <a:pt x="600" y="334"/>
                    <a:pt x="600" y="334"/>
                  </a:cubicBezTo>
                  <a:cubicBezTo>
                    <a:pt x="600" y="344"/>
                    <a:pt x="599" y="354"/>
                    <a:pt x="598" y="364"/>
                  </a:cubicBezTo>
                  <a:moveTo>
                    <a:pt x="597" y="297"/>
                  </a:moveTo>
                  <a:cubicBezTo>
                    <a:pt x="598" y="307"/>
                    <a:pt x="599" y="317"/>
                    <a:pt x="599" y="327"/>
                  </a:cubicBezTo>
                  <a:cubicBezTo>
                    <a:pt x="557" y="328"/>
                    <a:pt x="557" y="328"/>
                    <a:pt x="557" y="328"/>
                  </a:cubicBezTo>
                  <a:cubicBezTo>
                    <a:pt x="556" y="320"/>
                    <a:pt x="556" y="312"/>
                    <a:pt x="554" y="304"/>
                  </a:cubicBezTo>
                  <a:cubicBezTo>
                    <a:pt x="597" y="297"/>
                    <a:pt x="597" y="297"/>
                    <a:pt x="597" y="297"/>
                  </a:cubicBezTo>
                  <a:moveTo>
                    <a:pt x="595" y="290"/>
                  </a:moveTo>
                  <a:cubicBezTo>
                    <a:pt x="553" y="297"/>
                    <a:pt x="553" y="297"/>
                    <a:pt x="553" y="297"/>
                  </a:cubicBezTo>
                  <a:cubicBezTo>
                    <a:pt x="552" y="289"/>
                    <a:pt x="550" y="281"/>
                    <a:pt x="548" y="273"/>
                  </a:cubicBezTo>
                  <a:cubicBezTo>
                    <a:pt x="588" y="260"/>
                    <a:pt x="588" y="260"/>
                    <a:pt x="588" y="260"/>
                  </a:cubicBezTo>
                  <a:cubicBezTo>
                    <a:pt x="591" y="270"/>
                    <a:pt x="594" y="280"/>
                    <a:pt x="595" y="290"/>
                  </a:cubicBezTo>
                  <a:moveTo>
                    <a:pt x="586" y="253"/>
                  </a:moveTo>
                  <a:cubicBezTo>
                    <a:pt x="545" y="266"/>
                    <a:pt x="545" y="266"/>
                    <a:pt x="545" y="266"/>
                  </a:cubicBezTo>
                  <a:cubicBezTo>
                    <a:pt x="543" y="259"/>
                    <a:pt x="540" y="251"/>
                    <a:pt x="537" y="244"/>
                  </a:cubicBezTo>
                  <a:cubicBezTo>
                    <a:pt x="575" y="225"/>
                    <a:pt x="575" y="225"/>
                    <a:pt x="575" y="225"/>
                  </a:cubicBezTo>
                  <a:cubicBezTo>
                    <a:pt x="579" y="234"/>
                    <a:pt x="583" y="244"/>
                    <a:pt x="586" y="253"/>
                  </a:cubicBezTo>
                  <a:moveTo>
                    <a:pt x="557" y="192"/>
                  </a:moveTo>
                  <a:cubicBezTo>
                    <a:pt x="562" y="201"/>
                    <a:pt x="567" y="209"/>
                    <a:pt x="572" y="219"/>
                  </a:cubicBezTo>
                  <a:cubicBezTo>
                    <a:pt x="533" y="237"/>
                    <a:pt x="533" y="237"/>
                    <a:pt x="533" y="237"/>
                  </a:cubicBezTo>
                  <a:cubicBezTo>
                    <a:pt x="530" y="230"/>
                    <a:pt x="526" y="223"/>
                    <a:pt x="521" y="216"/>
                  </a:cubicBezTo>
                  <a:cubicBezTo>
                    <a:pt x="557" y="192"/>
                    <a:pt x="557" y="192"/>
                    <a:pt x="557" y="192"/>
                  </a:cubicBezTo>
                  <a:moveTo>
                    <a:pt x="553" y="186"/>
                  </a:moveTo>
                  <a:cubicBezTo>
                    <a:pt x="517" y="210"/>
                    <a:pt x="517" y="210"/>
                    <a:pt x="517" y="210"/>
                  </a:cubicBezTo>
                  <a:cubicBezTo>
                    <a:pt x="513" y="204"/>
                    <a:pt x="508" y="197"/>
                    <a:pt x="503" y="191"/>
                  </a:cubicBezTo>
                  <a:cubicBezTo>
                    <a:pt x="534" y="162"/>
                    <a:pt x="534" y="162"/>
                    <a:pt x="534" y="162"/>
                  </a:cubicBezTo>
                  <a:cubicBezTo>
                    <a:pt x="541" y="170"/>
                    <a:pt x="547" y="178"/>
                    <a:pt x="553" y="186"/>
                  </a:cubicBezTo>
                  <a:moveTo>
                    <a:pt x="530" y="157"/>
                  </a:moveTo>
                  <a:cubicBezTo>
                    <a:pt x="498" y="186"/>
                    <a:pt x="498" y="186"/>
                    <a:pt x="498" y="186"/>
                  </a:cubicBezTo>
                  <a:cubicBezTo>
                    <a:pt x="492" y="180"/>
                    <a:pt x="486" y="174"/>
                    <a:pt x="480" y="169"/>
                  </a:cubicBezTo>
                  <a:cubicBezTo>
                    <a:pt x="508" y="136"/>
                    <a:pt x="508" y="136"/>
                    <a:pt x="508" y="136"/>
                  </a:cubicBezTo>
                  <a:cubicBezTo>
                    <a:pt x="515" y="142"/>
                    <a:pt x="523" y="149"/>
                    <a:pt x="530" y="157"/>
                  </a:cubicBezTo>
                  <a:moveTo>
                    <a:pt x="478" y="114"/>
                  </a:moveTo>
                  <a:cubicBezTo>
                    <a:pt x="486" y="119"/>
                    <a:pt x="494" y="125"/>
                    <a:pt x="502" y="131"/>
                  </a:cubicBezTo>
                  <a:cubicBezTo>
                    <a:pt x="475" y="164"/>
                    <a:pt x="475" y="164"/>
                    <a:pt x="475" y="164"/>
                  </a:cubicBezTo>
                  <a:cubicBezTo>
                    <a:pt x="468" y="159"/>
                    <a:pt x="462" y="155"/>
                    <a:pt x="455" y="150"/>
                  </a:cubicBezTo>
                  <a:cubicBezTo>
                    <a:pt x="478" y="114"/>
                    <a:pt x="478" y="114"/>
                    <a:pt x="478" y="114"/>
                  </a:cubicBezTo>
                  <a:moveTo>
                    <a:pt x="471" y="110"/>
                  </a:moveTo>
                  <a:cubicBezTo>
                    <a:pt x="449" y="146"/>
                    <a:pt x="449" y="146"/>
                    <a:pt x="449" y="146"/>
                  </a:cubicBezTo>
                  <a:cubicBezTo>
                    <a:pt x="443" y="143"/>
                    <a:pt x="436" y="139"/>
                    <a:pt x="429" y="136"/>
                  </a:cubicBezTo>
                  <a:cubicBezTo>
                    <a:pt x="429" y="136"/>
                    <a:pt x="428" y="136"/>
                    <a:pt x="427" y="135"/>
                  </a:cubicBezTo>
                  <a:cubicBezTo>
                    <a:pt x="445" y="96"/>
                    <a:pt x="445" y="96"/>
                    <a:pt x="445" y="96"/>
                  </a:cubicBezTo>
                  <a:cubicBezTo>
                    <a:pt x="454" y="100"/>
                    <a:pt x="463" y="105"/>
                    <a:pt x="471" y="110"/>
                  </a:cubicBezTo>
                  <a:moveTo>
                    <a:pt x="438" y="93"/>
                  </a:moveTo>
                  <a:cubicBezTo>
                    <a:pt x="421" y="132"/>
                    <a:pt x="421" y="132"/>
                    <a:pt x="421" y="132"/>
                  </a:cubicBezTo>
                  <a:cubicBezTo>
                    <a:pt x="413" y="129"/>
                    <a:pt x="406" y="127"/>
                    <a:pt x="398" y="124"/>
                  </a:cubicBezTo>
                  <a:cubicBezTo>
                    <a:pt x="409" y="83"/>
                    <a:pt x="409" y="83"/>
                    <a:pt x="409" y="83"/>
                  </a:cubicBezTo>
                  <a:cubicBezTo>
                    <a:pt x="419" y="85"/>
                    <a:pt x="429" y="89"/>
                    <a:pt x="438" y="93"/>
                  </a:cubicBezTo>
                  <a:moveTo>
                    <a:pt x="402" y="81"/>
                  </a:moveTo>
                  <a:cubicBezTo>
                    <a:pt x="391" y="122"/>
                    <a:pt x="391" y="122"/>
                    <a:pt x="391" y="122"/>
                  </a:cubicBezTo>
                  <a:cubicBezTo>
                    <a:pt x="383" y="120"/>
                    <a:pt x="375" y="119"/>
                    <a:pt x="367" y="118"/>
                  </a:cubicBezTo>
                  <a:cubicBezTo>
                    <a:pt x="373" y="75"/>
                    <a:pt x="373" y="75"/>
                    <a:pt x="373" y="75"/>
                  </a:cubicBezTo>
                  <a:cubicBezTo>
                    <a:pt x="383" y="76"/>
                    <a:pt x="393" y="78"/>
                    <a:pt x="402" y="81"/>
                  </a:cubicBezTo>
                  <a:moveTo>
                    <a:pt x="365" y="74"/>
                  </a:moveTo>
                  <a:cubicBezTo>
                    <a:pt x="360" y="117"/>
                    <a:pt x="360" y="117"/>
                    <a:pt x="360" y="117"/>
                  </a:cubicBezTo>
                  <a:cubicBezTo>
                    <a:pt x="352" y="116"/>
                    <a:pt x="344" y="115"/>
                    <a:pt x="336" y="116"/>
                  </a:cubicBezTo>
                  <a:cubicBezTo>
                    <a:pt x="335" y="72"/>
                    <a:pt x="335" y="72"/>
                    <a:pt x="335" y="72"/>
                  </a:cubicBezTo>
                  <a:cubicBezTo>
                    <a:pt x="345" y="72"/>
                    <a:pt x="355" y="73"/>
                    <a:pt x="365" y="74"/>
                  </a:cubicBezTo>
                  <a:moveTo>
                    <a:pt x="328" y="72"/>
                  </a:moveTo>
                  <a:cubicBezTo>
                    <a:pt x="329" y="116"/>
                    <a:pt x="329" y="116"/>
                    <a:pt x="329" y="116"/>
                  </a:cubicBezTo>
                  <a:cubicBezTo>
                    <a:pt x="321" y="116"/>
                    <a:pt x="313" y="117"/>
                    <a:pt x="305" y="118"/>
                  </a:cubicBezTo>
                  <a:cubicBezTo>
                    <a:pt x="298" y="75"/>
                    <a:pt x="298" y="75"/>
                    <a:pt x="298" y="75"/>
                  </a:cubicBezTo>
                  <a:cubicBezTo>
                    <a:pt x="308" y="73"/>
                    <a:pt x="318" y="72"/>
                    <a:pt x="328" y="72"/>
                  </a:cubicBezTo>
                  <a:moveTo>
                    <a:pt x="290" y="76"/>
                  </a:moveTo>
                  <a:cubicBezTo>
                    <a:pt x="297" y="119"/>
                    <a:pt x="297" y="119"/>
                    <a:pt x="297" y="119"/>
                  </a:cubicBezTo>
                  <a:cubicBezTo>
                    <a:pt x="289" y="120"/>
                    <a:pt x="282" y="122"/>
                    <a:pt x="274" y="125"/>
                  </a:cubicBezTo>
                  <a:cubicBezTo>
                    <a:pt x="261" y="83"/>
                    <a:pt x="261" y="83"/>
                    <a:pt x="261" y="83"/>
                  </a:cubicBezTo>
                  <a:cubicBezTo>
                    <a:pt x="271" y="80"/>
                    <a:pt x="280" y="78"/>
                    <a:pt x="290" y="76"/>
                  </a:cubicBezTo>
                  <a:moveTo>
                    <a:pt x="254" y="85"/>
                  </a:moveTo>
                  <a:cubicBezTo>
                    <a:pt x="267" y="127"/>
                    <a:pt x="267" y="127"/>
                    <a:pt x="267" y="127"/>
                  </a:cubicBezTo>
                  <a:cubicBezTo>
                    <a:pt x="259" y="129"/>
                    <a:pt x="252" y="132"/>
                    <a:pt x="244" y="136"/>
                  </a:cubicBezTo>
                  <a:cubicBezTo>
                    <a:pt x="225" y="96"/>
                    <a:pt x="225" y="96"/>
                    <a:pt x="225" y="96"/>
                  </a:cubicBezTo>
                  <a:cubicBezTo>
                    <a:pt x="235" y="92"/>
                    <a:pt x="244" y="88"/>
                    <a:pt x="254" y="85"/>
                  </a:cubicBezTo>
                  <a:moveTo>
                    <a:pt x="219" y="99"/>
                  </a:moveTo>
                  <a:cubicBezTo>
                    <a:pt x="238" y="139"/>
                    <a:pt x="238" y="139"/>
                    <a:pt x="238" y="139"/>
                  </a:cubicBezTo>
                  <a:cubicBezTo>
                    <a:pt x="231" y="142"/>
                    <a:pt x="224" y="146"/>
                    <a:pt x="217" y="151"/>
                  </a:cubicBezTo>
                  <a:cubicBezTo>
                    <a:pt x="192" y="114"/>
                    <a:pt x="192" y="114"/>
                    <a:pt x="192" y="114"/>
                  </a:cubicBezTo>
                  <a:cubicBezTo>
                    <a:pt x="201" y="109"/>
                    <a:pt x="210" y="104"/>
                    <a:pt x="219" y="99"/>
                  </a:cubicBezTo>
                  <a:moveTo>
                    <a:pt x="186" y="118"/>
                  </a:moveTo>
                  <a:cubicBezTo>
                    <a:pt x="211" y="155"/>
                    <a:pt x="211" y="155"/>
                    <a:pt x="211" y="155"/>
                  </a:cubicBezTo>
                  <a:cubicBezTo>
                    <a:pt x="204" y="159"/>
                    <a:pt x="198" y="164"/>
                    <a:pt x="192" y="170"/>
                  </a:cubicBezTo>
                  <a:cubicBezTo>
                    <a:pt x="162" y="137"/>
                    <a:pt x="162" y="137"/>
                    <a:pt x="162" y="137"/>
                  </a:cubicBezTo>
                  <a:cubicBezTo>
                    <a:pt x="170" y="130"/>
                    <a:pt x="178" y="124"/>
                    <a:pt x="186" y="118"/>
                  </a:cubicBezTo>
                  <a:moveTo>
                    <a:pt x="157" y="142"/>
                  </a:moveTo>
                  <a:cubicBezTo>
                    <a:pt x="186" y="175"/>
                    <a:pt x="186" y="175"/>
                    <a:pt x="186" y="175"/>
                  </a:cubicBezTo>
                  <a:cubicBezTo>
                    <a:pt x="180" y="180"/>
                    <a:pt x="175" y="186"/>
                    <a:pt x="170" y="192"/>
                  </a:cubicBezTo>
                  <a:cubicBezTo>
                    <a:pt x="136" y="164"/>
                    <a:pt x="136" y="164"/>
                    <a:pt x="136" y="164"/>
                  </a:cubicBezTo>
                  <a:cubicBezTo>
                    <a:pt x="142" y="156"/>
                    <a:pt x="149" y="149"/>
                    <a:pt x="157" y="142"/>
                  </a:cubicBezTo>
                  <a:moveTo>
                    <a:pt x="131" y="169"/>
                  </a:moveTo>
                  <a:cubicBezTo>
                    <a:pt x="165" y="198"/>
                    <a:pt x="165" y="198"/>
                    <a:pt x="165" y="198"/>
                  </a:cubicBezTo>
                  <a:cubicBezTo>
                    <a:pt x="160" y="204"/>
                    <a:pt x="155" y="210"/>
                    <a:pt x="151" y="217"/>
                  </a:cubicBezTo>
                  <a:cubicBezTo>
                    <a:pt x="113" y="194"/>
                    <a:pt x="113" y="194"/>
                    <a:pt x="113" y="194"/>
                  </a:cubicBezTo>
                  <a:cubicBezTo>
                    <a:pt x="119" y="185"/>
                    <a:pt x="125" y="177"/>
                    <a:pt x="131" y="169"/>
                  </a:cubicBezTo>
                  <a:moveTo>
                    <a:pt x="109" y="200"/>
                  </a:moveTo>
                  <a:cubicBezTo>
                    <a:pt x="147" y="223"/>
                    <a:pt x="147" y="223"/>
                    <a:pt x="147" y="223"/>
                  </a:cubicBezTo>
                  <a:cubicBezTo>
                    <a:pt x="143" y="230"/>
                    <a:pt x="140" y="236"/>
                    <a:pt x="136" y="243"/>
                  </a:cubicBezTo>
                  <a:cubicBezTo>
                    <a:pt x="136" y="244"/>
                    <a:pt x="136" y="244"/>
                    <a:pt x="136" y="245"/>
                  </a:cubicBezTo>
                  <a:cubicBezTo>
                    <a:pt x="95" y="227"/>
                    <a:pt x="95" y="227"/>
                    <a:pt x="95" y="227"/>
                  </a:cubicBezTo>
                  <a:cubicBezTo>
                    <a:pt x="99" y="218"/>
                    <a:pt x="104" y="209"/>
                    <a:pt x="109" y="200"/>
                  </a:cubicBezTo>
                  <a:moveTo>
                    <a:pt x="92" y="234"/>
                  </a:moveTo>
                  <a:cubicBezTo>
                    <a:pt x="133" y="251"/>
                    <a:pt x="133" y="251"/>
                    <a:pt x="133" y="251"/>
                  </a:cubicBezTo>
                  <a:cubicBezTo>
                    <a:pt x="130" y="259"/>
                    <a:pt x="127" y="267"/>
                    <a:pt x="125" y="274"/>
                  </a:cubicBezTo>
                  <a:cubicBezTo>
                    <a:pt x="82" y="263"/>
                    <a:pt x="82" y="263"/>
                    <a:pt x="82" y="263"/>
                  </a:cubicBezTo>
                  <a:cubicBezTo>
                    <a:pt x="85" y="253"/>
                    <a:pt x="88" y="243"/>
                    <a:pt x="92" y="234"/>
                  </a:cubicBezTo>
                  <a:moveTo>
                    <a:pt x="80" y="270"/>
                  </a:moveTo>
                  <a:cubicBezTo>
                    <a:pt x="123" y="281"/>
                    <a:pt x="123" y="281"/>
                    <a:pt x="123" y="281"/>
                  </a:cubicBezTo>
                  <a:cubicBezTo>
                    <a:pt x="121" y="289"/>
                    <a:pt x="119" y="297"/>
                    <a:pt x="118" y="305"/>
                  </a:cubicBezTo>
                  <a:cubicBezTo>
                    <a:pt x="74" y="300"/>
                    <a:pt x="74" y="300"/>
                    <a:pt x="74" y="300"/>
                  </a:cubicBezTo>
                  <a:cubicBezTo>
                    <a:pt x="75" y="289"/>
                    <a:pt x="78" y="279"/>
                    <a:pt x="80" y="270"/>
                  </a:cubicBezTo>
                  <a:moveTo>
                    <a:pt x="72" y="337"/>
                  </a:moveTo>
                  <a:cubicBezTo>
                    <a:pt x="71" y="327"/>
                    <a:pt x="72" y="317"/>
                    <a:pt x="73" y="307"/>
                  </a:cubicBezTo>
                  <a:cubicBezTo>
                    <a:pt x="117" y="312"/>
                    <a:pt x="117" y="312"/>
                    <a:pt x="117" y="312"/>
                  </a:cubicBezTo>
                  <a:cubicBezTo>
                    <a:pt x="116" y="320"/>
                    <a:pt x="116" y="328"/>
                    <a:pt x="116" y="336"/>
                  </a:cubicBezTo>
                  <a:cubicBezTo>
                    <a:pt x="72" y="337"/>
                    <a:pt x="72" y="337"/>
                    <a:pt x="72" y="337"/>
                  </a:cubicBezTo>
                  <a:moveTo>
                    <a:pt x="72" y="345"/>
                  </a:moveTo>
                  <a:cubicBezTo>
                    <a:pt x="116" y="344"/>
                    <a:pt x="116" y="344"/>
                    <a:pt x="116" y="344"/>
                  </a:cubicBezTo>
                  <a:cubicBezTo>
                    <a:pt x="116" y="352"/>
                    <a:pt x="117" y="360"/>
                    <a:pt x="118" y="368"/>
                  </a:cubicBezTo>
                  <a:cubicBezTo>
                    <a:pt x="74" y="375"/>
                    <a:pt x="74" y="375"/>
                    <a:pt x="74" y="375"/>
                  </a:cubicBezTo>
                  <a:cubicBezTo>
                    <a:pt x="73" y="365"/>
                    <a:pt x="72" y="355"/>
                    <a:pt x="72" y="345"/>
                  </a:cubicBezTo>
                  <a:moveTo>
                    <a:pt x="76" y="382"/>
                  </a:moveTo>
                  <a:cubicBezTo>
                    <a:pt x="120" y="375"/>
                    <a:pt x="120" y="375"/>
                    <a:pt x="120" y="375"/>
                  </a:cubicBezTo>
                  <a:cubicBezTo>
                    <a:pt x="121" y="383"/>
                    <a:pt x="123" y="391"/>
                    <a:pt x="125" y="399"/>
                  </a:cubicBezTo>
                  <a:cubicBezTo>
                    <a:pt x="83" y="412"/>
                    <a:pt x="83" y="412"/>
                    <a:pt x="83" y="412"/>
                  </a:cubicBezTo>
                  <a:cubicBezTo>
                    <a:pt x="80" y="402"/>
                    <a:pt x="77" y="392"/>
                    <a:pt x="76" y="382"/>
                  </a:cubicBezTo>
                  <a:moveTo>
                    <a:pt x="96" y="447"/>
                  </a:moveTo>
                  <a:cubicBezTo>
                    <a:pt x="92" y="438"/>
                    <a:pt x="88" y="429"/>
                    <a:pt x="85" y="419"/>
                  </a:cubicBezTo>
                  <a:cubicBezTo>
                    <a:pt x="127" y="406"/>
                    <a:pt x="127" y="406"/>
                    <a:pt x="127" y="406"/>
                  </a:cubicBezTo>
                  <a:cubicBezTo>
                    <a:pt x="130" y="413"/>
                    <a:pt x="133" y="421"/>
                    <a:pt x="136" y="428"/>
                  </a:cubicBezTo>
                  <a:cubicBezTo>
                    <a:pt x="96" y="447"/>
                    <a:pt x="96" y="447"/>
                    <a:pt x="96" y="447"/>
                  </a:cubicBezTo>
                  <a:moveTo>
                    <a:pt x="114" y="480"/>
                  </a:moveTo>
                  <a:cubicBezTo>
                    <a:pt x="109" y="472"/>
                    <a:pt x="104" y="463"/>
                    <a:pt x="99" y="454"/>
                  </a:cubicBezTo>
                  <a:cubicBezTo>
                    <a:pt x="139" y="435"/>
                    <a:pt x="139" y="435"/>
                    <a:pt x="139" y="435"/>
                  </a:cubicBezTo>
                  <a:cubicBezTo>
                    <a:pt x="143" y="442"/>
                    <a:pt x="147" y="449"/>
                    <a:pt x="151" y="456"/>
                  </a:cubicBezTo>
                  <a:cubicBezTo>
                    <a:pt x="114" y="480"/>
                    <a:pt x="114" y="480"/>
                    <a:pt x="114" y="480"/>
                  </a:cubicBezTo>
                  <a:moveTo>
                    <a:pt x="119" y="486"/>
                  </a:moveTo>
                  <a:cubicBezTo>
                    <a:pt x="155" y="462"/>
                    <a:pt x="155" y="462"/>
                    <a:pt x="155" y="462"/>
                  </a:cubicBezTo>
                  <a:cubicBezTo>
                    <a:pt x="160" y="468"/>
                    <a:pt x="165" y="475"/>
                    <a:pt x="170" y="481"/>
                  </a:cubicBezTo>
                  <a:cubicBezTo>
                    <a:pt x="137" y="510"/>
                    <a:pt x="137" y="510"/>
                    <a:pt x="137" y="510"/>
                  </a:cubicBezTo>
                  <a:cubicBezTo>
                    <a:pt x="131" y="503"/>
                    <a:pt x="124" y="495"/>
                    <a:pt x="119" y="486"/>
                  </a:cubicBezTo>
                  <a:moveTo>
                    <a:pt x="142" y="516"/>
                  </a:moveTo>
                  <a:cubicBezTo>
                    <a:pt x="175" y="486"/>
                    <a:pt x="175" y="486"/>
                    <a:pt x="175" y="486"/>
                  </a:cubicBezTo>
                  <a:cubicBezTo>
                    <a:pt x="181" y="492"/>
                    <a:pt x="186" y="498"/>
                    <a:pt x="193" y="503"/>
                  </a:cubicBezTo>
                  <a:cubicBezTo>
                    <a:pt x="164" y="537"/>
                    <a:pt x="164" y="537"/>
                    <a:pt x="164" y="537"/>
                  </a:cubicBezTo>
                  <a:cubicBezTo>
                    <a:pt x="157" y="530"/>
                    <a:pt x="149" y="523"/>
                    <a:pt x="142" y="516"/>
                  </a:cubicBezTo>
                  <a:moveTo>
                    <a:pt x="195" y="559"/>
                  </a:moveTo>
                  <a:cubicBezTo>
                    <a:pt x="186" y="554"/>
                    <a:pt x="178" y="548"/>
                    <a:pt x="170" y="542"/>
                  </a:cubicBezTo>
                  <a:cubicBezTo>
                    <a:pt x="198" y="508"/>
                    <a:pt x="198" y="508"/>
                    <a:pt x="198" y="508"/>
                  </a:cubicBezTo>
                  <a:cubicBezTo>
                    <a:pt x="204" y="513"/>
                    <a:pt x="211" y="517"/>
                    <a:pt x="218" y="522"/>
                  </a:cubicBezTo>
                  <a:cubicBezTo>
                    <a:pt x="195" y="559"/>
                    <a:pt x="195" y="559"/>
                    <a:pt x="195" y="559"/>
                  </a:cubicBezTo>
                  <a:moveTo>
                    <a:pt x="201" y="563"/>
                  </a:moveTo>
                  <a:cubicBezTo>
                    <a:pt x="224" y="526"/>
                    <a:pt x="224" y="526"/>
                    <a:pt x="224" y="526"/>
                  </a:cubicBezTo>
                  <a:cubicBezTo>
                    <a:pt x="230" y="529"/>
                    <a:pt x="237" y="533"/>
                    <a:pt x="244" y="536"/>
                  </a:cubicBezTo>
                  <a:cubicBezTo>
                    <a:pt x="244" y="536"/>
                    <a:pt x="245" y="536"/>
                    <a:pt x="245" y="537"/>
                  </a:cubicBezTo>
                  <a:cubicBezTo>
                    <a:pt x="228" y="577"/>
                    <a:pt x="228" y="577"/>
                    <a:pt x="228" y="577"/>
                  </a:cubicBezTo>
                  <a:cubicBezTo>
                    <a:pt x="219" y="573"/>
                    <a:pt x="210" y="568"/>
                    <a:pt x="201" y="563"/>
                  </a:cubicBezTo>
                  <a:moveTo>
                    <a:pt x="251" y="521"/>
                  </a:moveTo>
                  <a:cubicBezTo>
                    <a:pt x="148" y="473"/>
                    <a:pt x="104" y="352"/>
                    <a:pt x="152" y="250"/>
                  </a:cubicBezTo>
                  <a:cubicBezTo>
                    <a:pt x="199" y="148"/>
                    <a:pt x="320" y="104"/>
                    <a:pt x="422" y="151"/>
                  </a:cubicBezTo>
                  <a:cubicBezTo>
                    <a:pt x="524" y="199"/>
                    <a:pt x="569" y="320"/>
                    <a:pt x="521" y="422"/>
                  </a:cubicBezTo>
                  <a:cubicBezTo>
                    <a:pt x="474" y="524"/>
                    <a:pt x="353" y="568"/>
                    <a:pt x="251" y="521"/>
                  </a:cubicBezTo>
                  <a:moveTo>
                    <a:pt x="235" y="580"/>
                  </a:moveTo>
                  <a:cubicBezTo>
                    <a:pt x="252" y="540"/>
                    <a:pt x="252" y="540"/>
                    <a:pt x="252" y="540"/>
                  </a:cubicBezTo>
                  <a:cubicBezTo>
                    <a:pt x="260" y="543"/>
                    <a:pt x="267" y="545"/>
                    <a:pt x="275" y="548"/>
                  </a:cubicBezTo>
                  <a:cubicBezTo>
                    <a:pt x="263" y="590"/>
                    <a:pt x="263" y="590"/>
                    <a:pt x="263" y="590"/>
                  </a:cubicBezTo>
                  <a:cubicBezTo>
                    <a:pt x="254" y="587"/>
                    <a:pt x="244" y="584"/>
                    <a:pt x="235" y="580"/>
                  </a:cubicBezTo>
                  <a:moveTo>
                    <a:pt x="271" y="592"/>
                  </a:moveTo>
                  <a:cubicBezTo>
                    <a:pt x="282" y="550"/>
                    <a:pt x="282" y="550"/>
                    <a:pt x="282" y="550"/>
                  </a:cubicBezTo>
                  <a:cubicBezTo>
                    <a:pt x="290" y="552"/>
                    <a:pt x="298" y="553"/>
                    <a:pt x="306" y="554"/>
                  </a:cubicBezTo>
                  <a:cubicBezTo>
                    <a:pt x="300" y="598"/>
                    <a:pt x="300" y="598"/>
                    <a:pt x="300" y="598"/>
                  </a:cubicBezTo>
                  <a:cubicBezTo>
                    <a:pt x="290" y="596"/>
                    <a:pt x="280" y="594"/>
                    <a:pt x="271" y="592"/>
                  </a:cubicBezTo>
                  <a:moveTo>
                    <a:pt x="308" y="599"/>
                  </a:moveTo>
                  <a:cubicBezTo>
                    <a:pt x="313" y="555"/>
                    <a:pt x="313" y="555"/>
                    <a:pt x="313" y="555"/>
                  </a:cubicBezTo>
                  <a:cubicBezTo>
                    <a:pt x="321" y="556"/>
                    <a:pt x="329" y="556"/>
                    <a:pt x="337" y="556"/>
                  </a:cubicBezTo>
                  <a:cubicBezTo>
                    <a:pt x="338" y="600"/>
                    <a:pt x="338" y="600"/>
                    <a:pt x="338" y="600"/>
                  </a:cubicBezTo>
                  <a:cubicBezTo>
                    <a:pt x="328" y="600"/>
                    <a:pt x="318" y="600"/>
                    <a:pt x="308" y="599"/>
                  </a:cubicBezTo>
                  <a:moveTo>
                    <a:pt x="345" y="600"/>
                  </a:moveTo>
                  <a:cubicBezTo>
                    <a:pt x="345" y="556"/>
                    <a:pt x="345" y="556"/>
                    <a:pt x="345" y="556"/>
                  </a:cubicBezTo>
                  <a:cubicBezTo>
                    <a:pt x="353" y="556"/>
                    <a:pt x="361" y="555"/>
                    <a:pt x="369" y="554"/>
                  </a:cubicBezTo>
                  <a:cubicBezTo>
                    <a:pt x="376" y="597"/>
                    <a:pt x="376" y="597"/>
                    <a:pt x="376" y="597"/>
                  </a:cubicBezTo>
                  <a:cubicBezTo>
                    <a:pt x="366" y="599"/>
                    <a:pt x="355" y="600"/>
                    <a:pt x="345" y="600"/>
                  </a:cubicBezTo>
                  <a:moveTo>
                    <a:pt x="383" y="596"/>
                  </a:moveTo>
                  <a:cubicBezTo>
                    <a:pt x="376" y="553"/>
                    <a:pt x="376" y="553"/>
                    <a:pt x="376" y="553"/>
                  </a:cubicBezTo>
                  <a:cubicBezTo>
                    <a:pt x="384" y="551"/>
                    <a:pt x="392" y="549"/>
                    <a:pt x="399" y="547"/>
                  </a:cubicBezTo>
                  <a:cubicBezTo>
                    <a:pt x="412" y="589"/>
                    <a:pt x="412" y="589"/>
                    <a:pt x="412" y="589"/>
                  </a:cubicBezTo>
                  <a:cubicBezTo>
                    <a:pt x="403" y="592"/>
                    <a:pt x="393" y="594"/>
                    <a:pt x="383" y="596"/>
                  </a:cubicBezTo>
                  <a:moveTo>
                    <a:pt x="419" y="586"/>
                  </a:moveTo>
                  <a:cubicBezTo>
                    <a:pt x="406" y="545"/>
                    <a:pt x="406" y="545"/>
                    <a:pt x="406" y="545"/>
                  </a:cubicBezTo>
                  <a:cubicBezTo>
                    <a:pt x="414" y="542"/>
                    <a:pt x="421" y="539"/>
                    <a:pt x="429" y="536"/>
                  </a:cubicBezTo>
                  <a:cubicBezTo>
                    <a:pt x="448" y="575"/>
                    <a:pt x="448" y="575"/>
                    <a:pt x="448" y="575"/>
                  </a:cubicBezTo>
                  <a:cubicBezTo>
                    <a:pt x="438" y="579"/>
                    <a:pt x="429" y="583"/>
                    <a:pt x="419" y="586"/>
                  </a:cubicBezTo>
                  <a:moveTo>
                    <a:pt x="454" y="572"/>
                  </a:moveTo>
                  <a:cubicBezTo>
                    <a:pt x="435" y="533"/>
                    <a:pt x="435" y="533"/>
                    <a:pt x="435" y="533"/>
                  </a:cubicBezTo>
                  <a:cubicBezTo>
                    <a:pt x="443" y="529"/>
                    <a:pt x="449" y="525"/>
                    <a:pt x="456" y="521"/>
                  </a:cubicBezTo>
                  <a:cubicBezTo>
                    <a:pt x="480" y="557"/>
                    <a:pt x="480" y="557"/>
                    <a:pt x="480" y="557"/>
                  </a:cubicBezTo>
                  <a:cubicBezTo>
                    <a:pt x="472" y="562"/>
                    <a:pt x="463" y="567"/>
                    <a:pt x="454" y="572"/>
                  </a:cubicBezTo>
                  <a:moveTo>
                    <a:pt x="487" y="553"/>
                  </a:moveTo>
                  <a:cubicBezTo>
                    <a:pt x="462" y="517"/>
                    <a:pt x="462" y="517"/>
                    <a:pt x="462" y="517"/>
                  </a:cubicBezTo>
                  <a:cubicBezTo>
                    <a:pt x="469" y="512"/>
                    <a:pt x="475" y="507"/>
                    <a:pt x="481" y="502"/>
                  </a:cubicBezTo>
                  <a:cubicBezTo>
                    <a:pt x="510" y="534"/>
                    <a:pt x="510" y="534"/>
                    <a:pt x="510" y="534"/>
                  </a:cubicBezTo>
                  <a:cubicBezTo>
                    <a:pt x="503" y="541"/>
                    <a:pt x="495" y="547"/>
                    <a:pt x="487" y="553"/>
                  </a:cubicBezTo>
                  <a:moveTo>
                    <a:pt x="516" y="529"/>
                  </a:moveTo>
                  <a:cubicBezTo>
                    <a:pt x="487" y="497"/>
                    <a:pt x="487" y="497"/>
                    <a:pt x="487" y="497"/>
                  </a:cubicBezTo>
                  <a:cubicBezTo>
                    <a:pt x="493" y="492"/>
                    <a:pt x="498" y="486"/>
                    <a:pt x="503" y="480"/>
                  </a:cubicBezTo>
                  <a:cubicBezTo>
                    <a:pt x="537" y="507"/>
                    <a:pt x="537" y="507"/>
                    <a:pt x="537" y="507"/>
                  </a:cubicBezTo>
                  <a:cubicBezTo>
                    <a:pt x="530" y="515"/>
                    <a:pt x="523" y="522"/>
                    <a:pt x="516" y="529"/>
                  </a:cubicBezTo>
                  <a:moveTo>
                    <a:pt x="541" y="501"/>
                  </a:moveTo>
                  <a:cubicBezTo>
                    <a:pt x="508" y="474"/>
                    <a:pt x="508" y="474"/>
                    <a:pt x="508" y="474"/>
                  </a:cubicBezTo>
                  <a:cubicBezTo>
                    <a:pt x="513" y="468"/>
                    <a:pt x="518" y="461"/>
                    <a:pt x="522" y="454"/>
                  </a:cubicBezTo>
                  <a:cubicBezTo>
                    <a:pt x="559" y="477"/>
                    <a:pt x="559" y="477"/>
                    <a:pt x="559" y="477"/>
                  </a:cubicBezTo>
                  <a:cubicBezTo>
                    <a:pt x="553" y="485"/>
                    <a:pt x="548" y="494"/>
                    <a:pt x="541" y="501"/>
                  </a:cubicBezTo>
                  <a:moveTo>
                    <a:pt x="563" y="471"/>
                  </a:moveTo>
                  <a:cubicBezTo>
                    <a:pt x="526" y="448"/>
                    <a:pt x="526" y="448"/>
                    <a:pt x="526" y="448"/>
                  </a:cubicBezTo>
                  <a:cubicBezTo>
                    <a:pt x="530" y="442"/>
                    <a:pt x="533" y="435"/>
                    <a:pt x="536" y="429"/>
                  </a:cubicBezTo>
                  <a:cubicBezTo>
                    <a:pt x="537" y="428"/>
                    <a:pt x="537" y="427"/>
                    <a:pt x="537" y="427"/>
                  </a:cubicBezTo>
                  <a:cubicBezTo>
                    <a:pt x="577" y="444"/>
                    <a:pt x="577" y="444"/>
                    <a:pt x="577" y="444"/>
                  </a:cubicBezTo>
                  <a:cubicBezTo>
                    <a:pt x="572" y="453"/>
                    <a:pt x="568" y="462"/>
                    <a:pt x="563" y="471"/>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9" name="Freeform 43"/>
            <p:cNvSpPr>
              <a:spLocks noEditPoints="1"/>
            </p:cNvSpPr>
            <p:nvPr>
              <p:custDataLst>
                <p:tags r:id="rId36"/>
              </p:custDataLst>
            </p:nvPr>
          </p:nvSpPr>
          <p:spPr bwMode="auto">
            <a:xfrm>
              <a:off x="5718821" y="4771564"/>
              <a:ext cx="788569" cy="786126"/>
            </a:xfrm>
            <a:custGeom>
              <a:avLst/>
              <a:gdLst>
                <a:gd name="T0" fmla="*/ 140 w 409"/>
                <a:gd name="T1" fmla="*/ 29 h 408"/>
                <a:gd name="T2" fmla="*/ 109 w 409"/>
                <a:gd name="T3" fmla="*/ 44 h 408"/>
                <a:gd name="T4" fmla="*/ 81 w 409"/>
                <a:gd name="T5" fmla="*/ 64 h 408"/>
                <a:gd name="T6" fmla="*/ 58 w 409"/>
                <a:gd name="T7" fmla="*/ 89 h 408"/>
                <a:gd name="T8" fmla="*/ 39 w 409"/>
                <a:gd name="T9" fmla="*/ 118 h 408"/>
                <a:gd name="T10" fmla="*/ 26 w 409"/>
                <a:gd name="T11" fmla="*/ 150 h 408"/>
                <a:gd name="T12" fmla="*/ 19 w 409"/>
                <a:gd name="T13" fmla="*/ 184 h 408"/>
                <a:gd name="T14" fmla="*/ 19 w 409"/>
                <a:gd name="T15" fmla="*/ 218 h 408"/>
                <a:gd name="T16" fmla="*/ 25 w 409"/>
                <a:gd name="T17" fmla="*/ 252 h 408"/>
                <a:gd name="T18" fmla="*/ 36 w 409"/>
                <a:gd name="T19" fmla="*/ 284 h 408"/>
                <a:gd name="T20" fmla="*/ 54 w 409"/>
                <a:gd name="T21" fmla="*/ 314 h 408"/>
                <a:gd name="T22" fmla="*/ 77 w 409"/>
                <a:gd name="T23" fmla="*/ 340 h 408"/>
                <a:gd name="T24" fmla="*/ 104 w 409"/>
                <a:gd name="T25" fmla="*/ 361 h 408"/>
                <a:gd name="T26" fmla="*/ 134 w 409"/>
                <a:gd name="T27" fmla="*/ 377 h 408"/>
                <a:gd name="T28" fmla="*/ 167 w 409"/>
                <a:gd name="T29" fmla="*/ 387 h 408"/>
                <a:gd name="T30" fmla="*/ 201 w 409"/>
                <a:gd name="T31" fmla="*/ 391 h 408"/>
                <a:gd name="T32" fmla="*/ 236 w 409"/>
                <a:gd name="T33" fmla="*/ 388 h 408"/>
                <a:gd name="T34" fmla="*/ 269 w 409"/>
                <a:gd name="T35" fmla="*/ 379 h 408"/>
                <a:gd name="T36" fmla="*/ 300 w 409"/>
                <a:gd name="T37" fmla="*/ 364 h 408"/>
                <a:gd name="T38" fmla="*/ 328 w 409"/>
                <a:gd name="T39" fmla="*/ 344 h 408"/>
                <a:gd name="T40" fmla="*/ 351 w 409"/>
                <a:gd name="T41" fmla="*/ 319 h 408"/>
                <a:gd name="T42" fmla="*/ 370 w 409"/>
                <a:gd name="T43" fmla="*/ 290 h 408"/>
                <a:gd name="T44" fmla="*/ 383 w 409"/>
                <a:gd name="T45" fmla="*/ 258 h 408"/>
                <a:gd name="T46" fmla="*/ 390 w 409"/>
                <a:gd name="T47" fmla="*/ 225 h 408"/>
                <a:gd name="T48" fmla="*/ 390 w 409"/>
                <a:gd name="T49" fmla="*/ 190 h 408"/>
                <a:gd name="T50" fmla="*/ 385 w 409"/>
                <a:gd name="T51" fmla="*/ 156 h 408"/>
                <a:gd name="T52" fmla="*/ 373 w 409"/>
                <a:gd name="T53" fmla="*/ 124 h 408"/>
                <a:gd name="T54" fmla="*/ 355 w 409"/>
                <a:gd name="T55" fmla="*/ 95 h 408"/>
                <a:gd name="T56" fmla="*/ 332 w 409"/>
                <a:gd name="T57" fmla="*/ 69 h 408"/>
                <a:gd name="T58" fmla="*/ 305 w 409"/>
                <a:gd name="T59" fmla="*/ 48 h 408"/>
                <a:gd name="T60" fmla="*/ 275 w 409"/>
                <a:gd name="T61" fmla="*/ 32 h 408"/>
                <a:gd name="T62" fmla="*/ 242 w 409"/>
                <a:gd name="T63" fmla="*/ 22 h 408"/>
                <a:gd name="T64" fmla="*/ 208 w 409"/>
                <a:gd name="T65" fmla="*/ 18 h 408"/>
                <a:gd name="T66" fmla="*/ 174 w 409"/>
                <a:gd name="T67" fmla="*/ 21 h 408"/>
                <a:gd name="T68" fmla="*/ 179 w 409"/>
                <a:gd name="T69" fmla="*/ 124 h 408"/>
                <a:gd name="T70" fmla="*/ 124 w 409"/>
                <a:gd name="T71" fmla="*/ 230 h 408"/>
                <a:gd name="T72" fmla="*/ 316 w 409"/>
                <a:gd name="T73" fmla="*/ 288 h 408"/>
                <a:gd name="T74" fmla="*/ 74 w 409"/>
                <a:gd name="T75" fmla="*/ 288 h 408"/>
                <a:gd name="T76" fmla="*/ 120 w 409"/>
                <a:gd name="T77" fmla="*/ 265 h 408"/>
                <a:gd name="T78" fmla="*/ 309 w 409"/>
                <a:gd name="T79" fmla="*/ 89 h 408"/>
                <a:gd name="T80" fmla="*/ 336 w 409"/>
                <a:gd name="T81" fmla="*/ 252 h 408"/>
                <a:gd name="T82" fmla="*/ 304 w 409"/>
                <a:gd name="T83" fmla="*/ 173 h 408"/>
                <a:gd name="T84" fmla="*/ 289 w 409"/>
                <a:gd name="T85" fmla="*/ 93 h 408"/>
                <a:gd name="T86" fmla="*/ 252 w 409"/>
                <a:gd name="T87" fmla="*/ 73 h 408"/>
                <a:gd name="T88" fmla="*/ 173 w 409"/>
                <a:gd name="T89" fmla="*/ 104 h 408"/>
                <a:gd name="T90" fmla="*/ 67 w 409"/>
                <a:gd name="T91" fmla="*/ 229 h 408"/>
                <a:gd name="T92" fmla="*/ 244 w 409"/>
                <a:gd name="T93" fmla="*/ 54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09" h="408">
                  <a:moveTo>
                    <a:pt x="157" y="24"/>
                  </a:moveTo>
                  <a:cubicBezTo>
                    <a:pt x="143" y="9"/>
                    <a:pt x="143" y="9"/>
                    <a:pt x="143" y="9"/>
                  </a:cubicBezTo>
                  <a:cubicBezTo>
                    <a:pt x="140" y="29"/>
                    <a:pt x="140" y="29"/>
                    <a:pt x="140" y="29"/>
                  </a:cubicBezTo>
                  <a:cubicBezTo>
                    <a:pt x="139" y="37"/>
                    <a:pt x="131" y="40"/>
                    <a:pt x="125" y="36"/>
                  </a:cubicBezTo>
                  <a:cubicBezTo>
                    <a:pt x="108" y="24"/>
                    <a:pt x="108" y="24"/>
                    <a:pt x="108" y="24"/>
                  </a:cubicBezTo>
                  <a:cubicBezTo>
                    <a:pt x="109" y="44"/>
                    <a:pt x="109" y="44"/>
                    <a:pt x="109" y="44"/>
                  </a:cubicBezTo>
                  <a:cubicBezTo>
                    <a:pt x="110" y="52"/>
                    <a:pt x="102" y="57"/>
                    <a:pt x="95" y="53"/>
                  </a:cubicBezTo>
                  <a:cubicBezTo>
                    <a:pt x="77" y="45"/>
                    <a:pt x="77" y="45"/>
                    <a:pt x="77" y="45"/>
                  </a:cubicBezTo>
                  <a:cubicBezTo>
                    <a:pt x="81" y="64"/>
                    <a:pt x="81" y="64"/>
                    <a:pt x="81" y="64"/>
                  </a:cubicBezTo>
                  <a:cubicBezTo>
                    <a:pt x="83" y="72"/>
                    <a:pt x="76" y="78"/>
                    <a:pt x="69" y="76"/>
                  </a:cubicBezTo>
                  <a:cubicBezTo>
                    <a:pt x="50" y="71"/>
                    <a:pt x="50" y="71"/>
                    <a:pt x="50" y="71"/>
                  </a:cubicBezTo>
                  <a:cubicBezTo>
                    <a:pt x="58" y="89"/>
                    <a:pt x="58" y="89"/>
                    <a:pt x="58" y="89"/>
                  </a:cubicBezTo>
                  <a:cubicBezTo>
                    <a:pt x="61" y="96"/>
                    <a:pt x="55" y="104"/>
                    <a:pt x="48" y="103"/>
                  </a:cubicBezTo>
                  <a:cubicBezTo>
                    <a:pt x="28" y="102"/>
                    <a:pt x="28" y="102"/>
                    <a:pt x="28" y="102"/>
                  </a:cubicBezTo>
                  <a:cubicBezTo>
                    <a:pt x="39" y="118"/>
                    <a:pt x="39" y="118"/>
                    <a:pt x="39" y="118"/>
                  </a:cubicBezTo>
                  <a:cubicBezTo>
                    <a:pt x="43" y="125"/>
                    <a:pt x="40" y="133"/>
                    <a:pt x="32" y="134"/>
                  </a:cubicBezTo>
                  <a:cubicBezTo>
                    <a:pt x="12" y="136"/>
                    <a:pt x="12" y="136"/>
                    <a:pt x="12" y="136"/>
                  </a:cubicBezTo>
                  <a:cubicBezTo>
                    <a:pt x="26" y="150"/>
                    <a:pt x="26" y="150"/>
                    <a:pt x="26" y="150"/>
                  </a:cubicBezTo>
                  <a:cubicBezTo>
                    <a:pt x="32" y="155"/>
                    <a:pt x="29" y="164"/>
                    <a:pt x="22" y="167"/>
                  </a:cubicBezTo>
                  <a:cubicBezTo>
                    <a:pt x="3" y="172"/>
                    <a:pt x="3" y="172"/>
                    <a:pt x="3" y="172"/>
                  </a:cubicBezTo>
                  <a:cubicBezTo>
                    <a:pt x="19" y="184"/>
                    <a:pt x="19" y="184"/>
                    <a:pt x="19" y="184"/>
                  </a:cubicBezTo>
                  <a:cubicBezTo>
                    <a:pt x="26" y="188"/>
                    <a:pt x="25" y="197"/>
                    <a:pt x="18" y="201"/>
                  </a:cubicBezTo>
                  <a:cubicBezTo>
                    <a:pt x="0" y="210"/>
                    <a:pt x="0" y="210"/>
                    <a:pt x="0" y="210"/>
                  </a:cubicBezTo>
                  <a:cubicBezTo>
                    <a:pt x="19" y="218"/>
                    <a:pt x="19" y="218"/>
                    <a:pt x="19" y="218"/>
                  </a:cubicBezTo>
                  <a:cubicBezTo>
                    <a:pt x="26" y="221"/>
                    <a:pt x="27" y="230"/>
                    <a:pt x="21" y="235"/>
                  </a:cubicBezTo>
                  <a:cubicBezTo>
                    <a:pt x="5" y="247"/>
                    <a:pt x="5" y="247"/>
                    <a:pt x="5" y="247"/>
                  </a:cubicBezTo>
                  <a:cubicBezTo>
                    <a:pt x="25" y="252"/>
                    <a:pt x="25" y="252"/>
                    <a:pt x="25" y="252"/>
                  </a:cubicBezTo>
                  <a:cubicBezTo>
                    <a:pt x="32" y="254"/>
                    <a:pt x="35" y="263"/>
                    <a:pt x="30" y="268"/>
                  </a:cubicBezTo>
                  <a:cubicBezTo>
                    <a:pt x="16" y="283"/>
                    <a:pt x="16" y="283"/>
                    <a:pt x="16" y="283"/>
                  </a:cubicBezTo>
                  <a:cubicBezTo>
                    <a:pt x="36" y="284"/>
                    <a:pt x="36" y="284"/>
                    <a:pt x="36" y="284"/>
                  </a:cubicBezTo>
                  <a:cubicBezTo>
                    <a:pt x="44" y="285"/>
                    <a:pt x="48" y="293"/>
                    <a:pt x="44" y="299"/>
                  </a:cubicBezTo>
                  <a:cubicBezTo>
                    <a:pt x="34" y="317"/>
                    <a:pt x="34" y="317"/>
                    <a:pt x="34" y="317"/>
                  </a:cubicBezTo>
                  <a:cubicBezTo>
                    <a:pt x="54" y="314"/>
                    <a:pt x="54" y="314"/>
                    <a:pt x="54" y="314"/>
                  </a:cubicBezTo>
                  <a:cubicBezTo>
                    <a:pt x="61" y="313"/>
                    <a:pt x="67" y="320"/>
                    <a:pt x="65" y="327"/>
                  </a:cubicBezTo>
                  <a:cubicBezTo>
                    <a:pt x="57" y="346"/>
                    <a:pt x="57" y="346"/>
                    <a:pt x="57" y="346"/>
                  </a:cubicBezTo>
                  <a:cubicBezTo>
                    <a:pt x="77" y="340"/>
                    <a:pt x="77" y="340"/>
                    <a:pt x="77" y="340"/>
                  </a:cubicBezTo>
                  <a:cubicBezTo>
                    <a:pt x="84" y="337"/>
                    <a:pt x="91" y="343"/>
                    <a:pt x="89" y="351"/>
                  </a:cubicBezTo>
                  <a:cubicBezTo>
                    <a:pt x="86" y="371"/>
                    <a:pt x="86" y="371"/>
                    <a:pt x="86" y="371"/>
                  </a:cubicBezTo>
                  <a:cubicBezTo>
                    <a:pt x="104" y="361"/>
                    <a:pt x="104" y="361"/>
                    <a:pt x="104" y="361"/>
                  </a:cubicBezTo>
                  <a:cubicBezTo>
                    <a:pt x="110" y="357"/>
                    <a:pt x="118" y="362"/>
                    <a:pt x="118" y="369"/>
                  </a:cubicBezTo>
                  <a:cubicBezTo>
                    <a:pt x="119" y="390"/>
                    <a:pt x="119" y="390"/>
                    <a:pt x="119" y="390"/>
                  </a:cubicBezTo>
                  <a:cubicBezTo>
                    <a:pt x="134" y="377"/>
                    <a:pt x="134" y="377"/>
                    <a:pt x="134" y="377"/>
                  </a:cubicBezTo>
                  <a:cubicBezTo>
                    <a:pt x="140" y="372"/>
                    <a:pt x="149" y="375"/>
                    <a:pt x="150" y="382"/>
                  </a:cubicBezTo>
                  <a:cubicBezTo>
                    <a:pt x="154" y="402"/>
                    <a:pt x="154" y="402"/>
                    <a:pt x="154" y="402"/>
                  </a:cubicBezTo>
                  <a:cubicBezTo>
                    <a:pt x="167" y="387"/>
                    <a:pt x="167" y="387"/>
                    <a:pt x="167" y="387"/>
                  </a:cubicBezTo>
                  <a:cubicBezTo>
                    <a:pt x="172" y="381"/>
                    <a:pt x="181" y="383"/>
                    <a:pt x="184" y="389"/>
                  </a:cubicBezTo>
                  <a:cubicBezTo>
                    <a:pt x="191" y="408"/>
                    <a:pt x="191" y="408"/>
                    <a:pt x="191" y="408"/>
                  </a:cubicBezTo>
                  <a:cubicBezTo>
                    <a:pt x="201" y="391"/>
                    <a:pt x="201" y="391"/>
                    <a:pt x="201" y="391"/>
                  </a:cubicBezTo>
                  <a:cubicBezTo>
                    <a:pt x="205" y="384"/>
                    <a:pt x="214" y="384"/>
                    <a:pt x="218" y="390"/>
                  </a:cubicBezTo>
                  <a:cubicBezTo>
                    <a:pt x="229" y="407"/>
                    <a:pt x="229" y="407"/>
                    <a:pt x="229" y="407"/>
                  </a:cubicBezTo>
                  <a:cubicBezTo>
                    <a:pt x="236" y="388"/>
                    <a:pt x="236" y="388"/>
                    <a:pt x="236" y="388"/>
                  </a:cubicBezTo>
                  <a:cubicBezTo>
                    <a:pt x="238" y="381"/>
                    <a:pt x="247" y="379"/>
                    <a:pt x="252" y="384"/>
                  </a:cubicBezTo>
                  <a:cubicBezTo>
                    <a:pt x="266" y="399"/>
                    <a:pt x="266" y="399"/>
                    <a:pt x="266" y="399"/>
                  </a:cubicBezTo>
                  <a:cubicBezTo>
                    <a:pt x="269" y="379"/>
                    <a:pt x="269" y="379"/>
                    <a:pt x="269" y="379"/>
                  </a:cubicBezTo>
                  <a:cubicBezTo>
                    <a:pt x="270" y="372"/>
                    <a:pt x="278" y="368"/>
                    <a:pt x="284" y="373"/>
                  </a:cubicBezTo>
                  <a:cubicBezTo>
                    <a:pt x="301" y="385"/>
                    <a:pt x="301" y="385"/>
                    <a:pt x="301" y="385"/>
                  </a:cubicBezTo>
                  <a:cubicBezTo>
                    <a:pt x="300" y="364"/>
                    <a:pt x="300" y="364"/>
                    <a:pt x="300" y="364"/>
                  </a:cubicBezTo>
                  <a:cubicBezTo>
                    <a:pt x="300" y="357"/>
                    <a:pt x="307" y="352"/>
                    <a:pt x="314" y="355"/>
                  </a:cubicBezTo>
                  <a:cubicBezTo>
                    <a:pt x="332" y="364"/>
                    <a:pt x="332" y="364"/>
                    <a:pt x="332" y="364"/>
                  </a:cubicBezTo>
                  <a:cubicBezTo>
                    <a:pt x="328" y="344"/>
                    <a:pt x="328" y="344"/>
                    <a:pt x="328" y="344"/>
                  </a:cubicBezTo>
                  <a:cubicBezTo>
                    <a:pt x="326" y="337"/>
                    <a:pt x="333" y="330"/>
                    <a:pt x="340" y="332"/>
                  </a:cubicBezTo>
                  <a:cubicBezTo>
                    <a:pt x="359" y="338"/>
                    <a:pt x="359" y="338"/>
                    <a:pt x="359" y="338"/>
                  </a:cubicBezTo>
                  <a:cubicBezTo>
                    <a:pt x="351" y="319"/>
                    <a:pt x="351" y="319"/>
                    <a:pt x="351" y="319"/>
                  </a:cubicBezTo>
                  <a:cubicBezTo>
                    <a:pt x="348" y="312"/>
                    <a:pt x="354" y="305"/>
                    <a:pt x="361" y="305"/>
                  </a:cubicBezTo>
                  <a:cubicBezTo>
                    <a:pt x="381" y="307"/>
                    <a:pt x="381" y="307"/>
                    <a:pt x="381" y="307"/>
                  </a:cubicBezTo>
                  <a:cubicBezTo>
                    <a:pt x="370" y="290"/>
                    <a:pt x="370" y="290"/>
                    <a:pt x="370" y="290"/>
                  </a:cubicBezTo>
                  <a:cubicBezTo>
                    <a:pt x="366" y="284"/>
                    <a:pt x="370" y="276"/>
                    <a:pt x="377" y="275"/>
                  </a:cubicBezTo>
                  <a:cubicBezTo>
                    <a:pt x="397" y="273"/>
                    <a:pt x="397" y="273"/>
                    <a:pt x="397" y="273"/>
                  </a:cubicBezTo>
                  <a:cubicBezTo>
                    <a:pt x="383" y="258"/>
                    <a:pt x="383" y="258"/>
                    <a:pt x="383" y="258"/>
                  </a:cubicBezTo>
                  <a:cubicBezTo>
                    <a:pt x="378" y="253"/>
                    <a:pt x="380" y="244"/>
                    <a:pt x="387" y="242"/>
                  </a:cubicBezTo>
                  <a:cubicBezTo>
                    <a:pt x="406" y="236"/>
                    <a:pt x="406" y="236"/>
                    <a:pt x="406" y="236"/>
                  </a:cubicBezTo>
                  <a:cubicBezTo>
                    <a:pt x="390" y="225"/>
                    <a:pt x="390" y="225"/>
                    <a:pt x="390" y="225"/>
                  </a:cubicBezTo>
                  <a:cubicBezTo>
                    <a:pt x="384" y="220"/>
                    <a:pt x="384" y="211"/>
                    <a:pt x="391" y="208"/>
                  </a:cubicBezTo>
                  <a:cubicBezTo>
                    <a:pt x="409" y="199"/>
                    <a:pt x="409" y="199"/>
                    <a:pt x="409" y="199"/>
                  </a:cubicBezTo>
                  <a:cubicBezTo>
                    <a:pt x="390" y="190"/>
                    <a:pt x="390" y="190"/>
                    <a:pt x="390" y="190"/>
                  </a:cubicBezTo>
                  <a:cubicBezTo>
                    <a:pt x="384" y="187"/>
                    <a:pt x="382" y="178"/>
                    <a:pt x="388" y="174"/>
                  </a:cubicBezTo>
                  <a:cubicBezTo>
                    <a:pt x="404" y="161"/>
                    <a:pt x="404" y="161"/>
                    <a:pt x="404" y="161"/>
                  </a:cubicBezTo>
                  <a:cubicBezTo>
                    <a:pt x="385" y="156"/>
                    <a:pt x="385" y="156"/>
                    <a:pt x="385" y="156"/>
                  </a:cubicBezTo>
                  <a:cubicBezTo>
                    <a:pt x="377" y="155"/>
                    <a:pt x="375" y="146"/>
                    <a:pt x="380" y="140"/>
                  </a:cubicBezTo>
                  <a:cubicBezTo>
                    <a:pt x="393" y="125"/>
                    <a:pt x="393" y="125"/>
                    <a:pt x="393" y="125"/>
                  </a:cubicBezTo>
                  <a:cubicBezTo>
                    <a:pt x="373" y="124"/>
                    <a:pt x="373" y="124"/>
                    <a:pt x="373" y="124"/>
                  </a:cubicBezTo>
                  <a:cubicBezTo>
                    <a:pt x="365" y="124"/>
                    <a:pt x="361" y="116"/>
                    <a:pt x="365" y="109"/>
                  </a:cubicBezTo>
                  <a:cubicBezTo>
                    <a:pt x="375" y="92"/>
                    <a:pt x="375" y="92"/>
                    <a:pt x="375" y="92"/>
                  </a:cubicBezTo>
                  <a:cubicBezTo>
                    <a:pt x="355" y="95"/>
                    <a:pt x="355" y="95"/>
                    <a:pt x="355" y="95"/>
                  </a:cubicBezTo>
                  <a:cubicBezTo>
                    <a:pt x="348" y="96"/>
                    <a:pt x="342" y="88"/>
                    <a:pt x="345" y="81"/>
                  </a:cubicBezTo>
                  <a:cubicBezTo>
                    <a:pt x="352" y="62"/>
                    <a:pt x="352" y="62"/>
                    <a:pt x="352" y="62"/>
                  </a:cubicBezTo>
                  <a:cubicBezTo>
                    <a:pt x="332" y="69"/>
                    <a:pt x="332" y="69"/>
                    <a:pt x="332" y="69"/>
                  </a:cubicBezTo>
                  <a:cubicBezTo>
                    <a:pt x="325" y="71"/>
                    <a:pt x="318" y="65"/>
                    <a:pt x="320" y="58"/>
                  </a:cubicBezTo>
                  <a:cubicBezTo>
                    <a:pt x="323" y="38"/>
                    <a:pt x="323" y="38"/>
                    <a:pt x="323" y="38"/>
                  </a:cubicBezTo>
                  <a:cubicBezTo>
                    <a:pt x="305" y="48"/>
                    <a:pt x="305" y="48"/>
                    <a:pt x="305" y="48"/>
                  </a:cubicBezTo>
                  <a:cubicBezTo>
                    <a:pt x="299" y="51"/>
                    <a:pt x="291" y="47"/>
                    <a:pt x="291" y="39"/>
                  </a:cubicBezTo>
                  <a:cubicBezTo>
                    <a:pt x="291" y="19"/>
                    <a:pt x="291" y="19"/>
                    <a:pt x="291" y="19"/>
                  </a:cubicBezTo>
                  <a:cubicBezTo>
                    <a:pt x="275" y="32"/>
                    <a:pt x="275" y="32"/>
                    <a:pt x="275" y="32"/>
                  </a:cubicBezTo>
                  <a:cubicBezTo>
                    <a:pt x="269" y="36"/>
                    <a:pt x="260" y="33"/>
                    <a:pt x="259" y="26"/>
                  </a:cubicBezTo>
                  <a:cubicBezTo>
                    <a:pt x="255" y="6"/>
                    <a:pt x="255" y="6"/>
                    <a:pt x="255" y="6"/>
                  </a:cubicBezTo>
                  <a:cubicBezTo>
                    <a:pt x="242" y="22"/>
                    <a:pt x="242" y="22"/>
                    <a:pt x="242" y="22"/>
                  </a:cubicBezTo>
                  <a:cubicBezTo>
                    <a:pt x="237" y="27"/>
                    <a:pt x="228" y="26"/>
                    <a:pt x="225" y="19"/>
                  </a:cubicBezTo>
                  <a:cubicBezTo>
                    <a:pt x="218" y="0"/>
                    <a:pt x="218" y="0"/>
                    <a:pt x="218" y="0"/>
                  </a:cubicBezTo>
                  <a:cubicBezTo>
                    <a:pt x="208" y="18"/>
                    <a:pt x="208" y="18"/>
                    <a:pt x="208" y="18"/>
                  </a:cubicBezTo>
                  <a:cubicBezTo>
                    <a:pt x="204" y="24"/>
                    <a:pt x="195" y="25"/>
                    <a:pt x="191" y="18"/>
                  </a:cubicBezTo>
                  <a:cubicBezTo>
                    <a:pt x="180" y="1"/>
                    <a:pt x="180" y="1"/>
                    <a:pt x="180" y="1"/>
                  </a:cubicBezTo>
                  <a:cubicBezTo>
                    <a:pt x="174" y="21"/>
                    <a:pt x="174" y="21"/>
                    <a:pt x="174" y="21"/>
                  </a:cubicBezTo>
                  <a:cubicBezTo>
                    <a:pt x="171" y="28"/>
                    <a:pt x="162" y="30"/>
                    <a:pt x="157" y="24"/>
                  </a:cubicBezTo>
                  <a:close/>
                  <a:moveTo>
                    <a:pt x="124" y="230"/>
                  </a:moveTo>
                  <a:cubicBezTo>
                    <a:pt x="110" y="185"/>
                    <a:pt x="135" y="138"/>
                    <a:pt x="179" y="124"/>
                  </a:cubicBezTo>
                  <a:cubicBezTo>
                    <a:pt x="224" y="110"/>
                    <a:pt x="271" y="134"/>
                    <a:pt x="285" y="179"/>
                  </a:cubicBezTo>
                  <a:cubicBezTo>
                    <a:pt x="299" y="223"/>
                    <a:pt x="274" y="271"/>
                    <a:pt x="230" y="285"/>
                  </a:cubicBezTo>
                  <a:cubicBezTo>
                    <a:pt x="185" y="299"/>
                    <a:pt x="138" y="274"/>
                    <a:pt x="124" y="230"/>
                  </a:cubicBezTo>
                  <a:close/>
                  <a:moveTo>
                    <a:pt x="278" y="279"/>
                  </a:moveTo>
                  <a:cubicBezTo>
                    <a:pt x="282" y="275"/>
                    <a:pt x="288" y="274"/>
                    <a:pt x="293" y="276"/>
                  </a:cubicBezTo>
                  <a:cubicBezTo>
                    <a:pt x="316" y="288"/>
                    <a:pt x="316" y="288"/>
                    <a:pt x="316" y="288"/>
                  </a:cubicBezTo>
                  <a:cubicBezTo>
                    <a:pt x="324" y="292"/>
                    <a:pt x="326" y="302"/>
                    <a:pt x="320" y="308"/>
                  </a:cubicBezTo>
                  <a:cubicBezTo>
                    <a:pt x="302" y="328"/>
                    <a:pt x="279" y="344"/>
                    <a:pt x="251" y="352"/>
                  </a:cubicBezTo>
                  <a:cubicBezTo>
                    <a:pt x="183" y="374"/>
                    <a:pt x="110" y="346"/>
                    <a:pt x="74" y="288"/>
                  </a:cubicBezTo>
                  <a:cubicBezTo>
                    <a:pt x="69" y="281"/>
                    <a:pt x="72" y="271"/>
                    <a:pt x="81" y="268"/>
                  </a:cubicBezTo>
                  <a:cubicBezTo>
                    <a:pt x="105" y="261"/>
                    <a:pt x="105" y="261"/>
                    <a:pt x="105" y="261"/>
                  </a:cubicBezTo>
                  <a:cubicBezTo>
                    <a:pt x="110" y="259"/>
                    <a:pt x="116" y="261"/>
                    <a:pt x="120" y="265"/>
                  </a:cubicBezTo>
                  <a:cubicBezTo>
                    <a:pt x="145" y="301"/>
                    <a:pt x="192" y="318"/>
                    <a:pt x="236" y="304"/>
                  </a:cubicBezTo>
                  <a:cubicBezTo>
                    <a:pt x="252" y="299"/>
                    <a:pt x="267" y="290"/>
                    <a:pt x="278" y="279"/>
                  </a:cubicBezTo>
                  <a:close/>
                  <a:moveTo>
                    <a:pt x="309" y="89"/>
                  </a:moveTo>
                  <a:cubicBezTo>
                    <a:pt x="329" y="107"/>
                    <a:pt x="344" y="130"/>
                    <a:pt x="353" y="158"/>
                  </a:cubicBezTo>
                  <a:cubicBezTo>
                    <a:pt x="362" y="187"/>
                    <a:pt x="362" y="216"/>
                    <a:pt x="355" y="244"/>
                  </a:cubicBezTo>
                  <a:cubicBezTo>
                    <a:pt x="353" y="252"/>
                    <a:pt x="344" y="256"/>
                    <a:pt x="336" y="252"/>
                  </a:cubicBezTo>
                  <a:cubicBezTo>
                    <a:pt x="314" y="240"/>
                    <a:pt x="314" y="240"/>
                    <a:pt x="314" y="240"/>
                  </a:cubicBezTo>
                  <a:cubicBezTo>
                    <a:pt x="309" y="238"/>
                    <a:pt x="306" y="232"/>
                    <a:pt x="307" y="226"/>
                  </a:cubicBezTo>
                  <a:cubicBezTo>
                    <a:pt x="311" y="209"/>
                    <a:pt x="310" y="191"/>
                    <a:pt x="304" y="173"/>
                  </a:cubicBezTo>
                  <a:cubicBezTo>
                    <a:pt x="299" y="156"/>
                    <a:pt x="290" y="142"/>
                    <a:pt x="279" y="131"/>
                  </a:cubicBezTo>
                  <a:cubicBezTo>
                    <a:pt x="275" y="127"/>
                    <a:pt x="274" y="121"/>
                    <a:pt x="277" y="116"/>
                  </a:cubicBezTo>
                  <a:cubicBezTo>
                    <a:pt x="289" y="93"/>
                    <a:pt x="289" y="93"/>
                    <a:pt x="289" y="93"/>
                  </a:cubicBezTo>
                  <a:cubicBezTo>
                    <a:pt x="293" y="85"/>
                    <a:pt x="302" y="83"/>
                    <a:pt x="309" y="89"/>
                  </a:cubicBezTo>
                  <a:close/>
                  <a:moveTo>
                    <a:pt x="244" y="54"/>
                  </a:moveTo>
                  <a:cubicBezTo>
                    <a:pt x="252" y="56"/>
                    <a:pt x="256" y="65"/>
                    <a:pt x="252" y="73"/>
                  </a:cubicBezTo>
                  <a:cubicBezTo>
                    <a:pt x="241" y="95"/>
                    <a:pt x="241" y="95"/>
                    <a:pt x="241" y="95"/>
                  </a:cubicBezTo>
                  <a:cubicBezTo>
                    <a:pt x="238" y="100"/>
                    <a:pt x="232" y="103"/>
                    <a:pt x="227" y="102"/>
                  </a:cubicBezTo>
                  <a:cubicBezTo>
                    <a:pt x="209" y="98"/>
                    <a:pt x="191" y="99"/>
                    <a:pt x="173" y="104"/>
                  </a:cubicBezTo>
                  <a:cubicBezTo>
                    <a:pt x="127" y="119"/>
                    <a:pt x="98" y="163"/>
                    <a:pt x="100" y="209"/>
                  </a:cubicBezTo>
                  <a:cubicBezTo>
                    <a:pt x="100" y="215"/>
                    <a:pt x="96" y="220"/>
                    <a:pt x="91" y="222"/>
                  </a:cubicBezTo>
                  <a:cubicBezTo>
                    <a:pt x="67" y="229"/>
                    <a:pt x="67" y="229"/>
                    <a:pt x="67" y="229"/>
                  </a:cubicBezTo>
                  <a:cubicBezTo>
                    <a:pt x="59" y="232"/>
                    <a:pt x="51" y="226"/>
                    <a:pt x="50" y="218"/>
                  </a:cubicBezTo>
                  <a:cubicBezTo>
                    <a:pt x="43" y="147"/>
                    <a:pt x="87" y="78"/>
                    <a:pt x="158" y="56"/>
                  </a:cubicBezTo>
                  <a:cubicBezTo>
                    <a:pt x="187" y="47"/>
                    <a:pt x="217" y="47"/>
                    <a:pt x="244" y="54"/>
                  </a:cubicBezTo>
                  <a:close/>
                </a:path>
              </a:pathLst>
            </a:custGeom>
            <a:solidFill>
              <a:schemeClr val="accent1"/>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41" name="Freeform 49"/>
            <p:cNvSpPr>
              <a:spLocks noEditPoints="1"/>
            </p:cNvSpPr>
            <p:nvPr>
              <p:custDataLst>
                <p:tags r:id="rId37"/>
              </p:custDataLst>
            </p:nvPr>
          </p:nvSpPr>
          <p:spPr bwMode="auto">
            <a:xfrm>
              <a:off x="6562789" y="4812296"/>
              <a:ext cx="873292" cy="870848"/>
            </a:xfrm>
            <a:custGeom>
              <a:avLst/>
              <a:gdLst>
                <a:gd name="T0" fmla="*/ 446 w 453"/>
                <a:gd name="T1" fmla="*/ 172 h 452"/>
                <a:gd name="T2" fmla="*/ 407 w 453"/>
                <a:gd name="T3" fmla="*/ 167 h 452"/>
                <a:gd name="T4" fmla="*/ 394 w 453"/>
                <a:gd name="T5" fmla="*/ 151 h 452"/>
                <a:gd name="T6" fmla="*/ 419 w 453"/>
                <a:gd name="T7" fmla="*/ 122 h 452"/>
                <a:gd name="T8" fmla="*/ 396 w 453"/>
                <a:gd name="T9" fmla="*/ 76 h 452"/>
                <a:gd name="T10" fmla="*/ 360 w 453"/>
                <a:gd name="T11" fmla="*/ 89 h 452"/>
                <a:gd name="T12" fmla="*/ 334 w 453"/>
                <a:gd name="T13" fmla="*/ 76 h 452"/>
                <a:gd name="T14" fmla="*/ 340 w 453"/>
                <a:gd name="T15" fmla="*/ 40 h 452"/>
                <a:gd name="T16" fmla="*/ 297 w 453"/>
                <a:gd name="T17" fmla="*/ 12 h 452"/>
                <a:gd name="T18" fmla="*/ 274 w 453"/>
                <a:gd name="T19" fmla="*/ 39 h 452"/>
                <a:gd name="T20" fmla="*/ 238 w 453"/>
                <a:gd name="T21" fmla="*/ 41 h 452"/>
                <a:gd name="T22" fmla="*/ 225 w 453"/>
                <a:gd name="T23" fmla="*/ 8 h 452"/>
                <a:gd name="T24" fmla="*/ 173 w 453"/>
                <a:gd name="T25" fmla="*/ 7 h 452"/>
                <a:gd name="T26" fmla="*/ 168 w 453"/>
                <a:gd name="T27" fmla="*/ 41 h 452"/>
                <a:gd name="T28" fmla="*/ 150 w 453"/>
                <a:gd name="T29" fmla="*/ 56 h 452"/>
                <a:gd name="T30" fmla="*/ 123 w 453"/>
                <a:gd name="T31" fmla="*/ 34 h 452"/>
                <a:gd name="T32" fmla="*/ 77 w 453"/>
                <a:gd name="T33" fmla="*/ 57 h 452"/>
                <a:gd name="T34" fmla="*/ 88 w 453"/>
                <a:gd name="T35" fmla="*/ 90 h 452"/>
                <a:gd name="T36" fmla="*/ 75 w 453"/>
                <a:gd name="T37" fmla="*/ 117 h 452"/>
                <a:gd name="T38" fmla="*/ 41 w 453"/>
                <a:gd name="T39" fmla="*/ 112 h 452"/>
                <a:gd name="T40" fmla="*/ 12 w 453"/>
                <a:gd name="T41" fmla="*/ 155 h 452"/>
                <a:gd name="T42" fmla="*/ 40 w 453"/>
                <a:gd name="T43" fmla="*/ 178 h 452"/>
                <a:gd name="T44" fmla="*/ 42 w 453"/>
                <a:gd name="T45" fmla="*/ 214 h 452"/>
                <a:gd name="T46" fmla="*/ 9 w 453"/>
                <a:gd name="T47" fmla="*/ 228 h 452"/>
                <a:gd name="T48" fmla="*/ 7 w 453"/>
                <a:gd name="T49" fmla="*/ 279 h 452"/>
                <a:gd name="T50" fmla="*/ 44 w 453"/>
                <a:gd name="T51" fmla="*/ 284 h 452"/>
                <a:gd name="T52" fmla="*/ 58 w 453"/>
                <a:gd name="T53" fmla="*/ 301 h 452"/>
                <a:gd name="T54" fmla="*/ 35 w 453"/>
                <a:gd name="T55" fmla="*/ 329 h 452"/>
                <a:gd name="T56" fmla="*/ 58 w 453"/>
                <a:gd name="T57" fmla="*/ 375 h 452"/>
                <a:gd name="T58" fmla="*/ 94 w 453"/>
                <a:gd name="T59" fmla="*/ 362 h 452"/>
                <a:gd name="T60" fmla="*/ 119 w 453"/>
                <a:gd name="T61" fmla="*/ 374 h 452"/>
                <a:gd name="T62" fmla="*/ 113 w 453"/>
                <a:gd name="T63" fmla="*/ 411 h 452"/>
                <a:gd name="T64" fmla="*/ 156 w 453"/>
                <a:gd name="T65" fmla="*/ 440 h 452"/>
                <a:gd name="T66" fmla="*/ 181 w 453"/>
                <a:gd name="T67" fmla="*/ 409 h 452"/>
                <a:gd name="T68" fmla="*/ 214 w 453"/>
                <a:gd name="T69" fmla="*/ 406 h 452"/>
                <a:gd name="T70" fmla="*/ 228 w 453"/>
                <a:gd name="T71" fmla="*/ 443 h 452"/>
                <a:gd name="T72" fmla="*/ 280 w 453"/>
                <a:gd name="T73" fmla="*/ 445 h 452"/>
                <a:gd name="T74" fmla="*/ 285 w 453"/>
                <a:gd name="T75" fmla="*/ 405 h 452"/>
                <a:gd name="T76" fmla="*/ 300 w 453"/>
                <a:gd name="T77" fmla="*/ 391 h 452"/>
                <a:gd name="T78" fmla="*/ 330 w 453"/>
                <a:gd name="T79" fmla="*/ 418 h 452"/>
                <a:gd name="T80" fmla="*/ 376 w 453"/>
                <a:gd name="T81" fmla="*/ 395 h 452"/>
                <a:gd name="T82" fmla="*/ 362 w 453"/>
                <a:gd name="T83" fmla="*/ 357 h 452"/>
                <a:gd name="T84" fmla="*/ 373 w 453"/>
                <a:gd name="T85" fmla="*/ 332 h 452"/>
                <a:gd name="T86" fmla="*/ 412 w 453"/>
                <a:gd name="T87" fmla="*/ 340 h 452"/>
                <a:gd name="T88" fmla="*/ 441 w 453"/>
                <a:gd name="T89" fmla="*/ 297 h 452"/>
                <a:gd name="T90" fmla="*/ 409 w 453"/>
                <a:gd name="T91" fmla="*/ 271 h 452"/>
                <a:gd name="T92" fmla="*/ 408 w 453"/>
                <a:gd name="T93" fmla="*/ 238 h 452"/>
                <a:gd name="T94" fmla="*/ 444 w 453"/>
                <a:gd name="T95" fmla="*/ 224 h 452"/>
                <a:gd name="T96" fmla="*/ 315 w 453"/>
                <a:gd name="T97" fmla="*/ 351 h 452"/>
                <a:gd name="T98" fmla="*/ 134 w 453"/>
                <a:gd name="T99" fmla="*/ 105 h 452"/>
                <a:gd name="T100" fmla="*/ 315 w 453"/>
                <a:gd name="T101" fmla="*/ 35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53" h="452">
                  <a:moveTo>
                    <a:pt x="452" y="213"/>
                  </a:moveTo>
                  <a:cubicBezTo>
                    <a:pt x="446" y="172"/>
                    <a:pt x="446" y="172"/>
                    <a:pt x="446" y="172"/>
                  </a:cubicBezTo>
                  <a:cubicBezTo>
                    <a:pt x="445" y="167"/>
                    <a:pt x="440" y="164"/>
                    <a:pt x="435" y="164"/>
                  </a:cubicBezTo>
                  <a:cubicBezTo>
                    <a:pt x="407" y="167"/>
                    <a:pt x="407" y="167"/>
                    <a:pt x="407" y="167"/>
                  </a:cubicBezTo>
                  <a:cubicBezTo>
                    <a:pt x="403" y="168"/>
                    <a:pt x="399" y="165"/>
                    <a:pt x="397" y="161"/>
                  </a:cubicBezTo>
                  <a:cubicBezTo>
                    <a:pt x="396" y="158"/>
                    <a:pt x="395" y="154"/>
                    <a:pt x="394" y="151"/>
                  </a:cubicBezTo>
                  <a:cubicBezTo>
                    <a:pt x="392" y="147"/>
                    <a:pt x="393" y="143"/>
                    <a:pt x="396" y="140"/>
                  </a:cubicBezTo>
                  <a:cubicBezTo>
                    <a:pt x="419" y="122"/>
                    <a:pt x="419" y="122"/>
                    <a:pt x="419" y="122"/>
                  </a:cubicBezTo>
                  <a:cubicBezTo>
                    <a:pt x="423" y="119"/>
                    <a:pt x="423" y="113"/>
                    <a:pt x="420" y="109"/>
                  </a:cubicBezTo>
                  <a:cubicBezTo>
                    <a:pt x="396" y="76"/>
                    <a:pt x="396" y="76"/>
                    <a:pt x="396" y="76"/>
                  </a:cubicBezTo>
                  <a:cubicBezTo>
                    <a:pt x="393" y="72"/>
                    <a:pt x="387" y="71"/>
                    <a:pt x="383" y="73"/>
                  </a:cubicBezTo>
                  <a:cubicBezTo>
                    <a:pt x="360" y="89"/>
                    <a:pt x="360" y="89"/>
                    <a:pt x="360" y="89"/>
                  </a:cubicBezTo>
                  <a:cubicBezTo>
                    <a:pt x="357" y="91"/>
                    <a:pt x="352" y="91"/>
                    <a:pt x="349" y="88"/>
                  </a:cubicBezTo>
                  <a:cubicBezTo>
                    <a:pt x="344" y="84"/>
                    <a:pt x="339" y="80"/>
                    <a:pt x="334" y="76"/>
                  </a:cubicBezTo>
                  <a:cubicBezTo>
                    <a:pt x="331" y="73"/>
                    <a:pt x="329" y="69"/>
                    <a:pt x="331" y="65"/>
                  </a:cubicBezTo>
                  <a:cubicBezTo>
                    <a:pt x="340" y="40"/>
                    <a:pt x="340" y="40"/>
                    <a:pt x="340" y="40"/>
                  </a:cubicBezTo>
                  <a:cubicBezTo>
                    <a:pt x="342" y="35"/>
                    <a:pt x="340" y="30"/>
                    <a:pt x="335" y="28"/>
                  </a:cubicBezTo>
                  <a:cubicBezTo>
                    <a:pt x="297" y="12"/>
                    <a:pt x="297" y="12"/>
                    <a:pt x="297" y="12"/>
                  </a:cubicBezTo>
                  <a:cubicBezTo>
                    <a:pt x="293" y="9"/>
                    <a:pt x="287" y="11"/>
                    <a:pt x="285" y="16"/>
                  </a:cubicBezTo>
                  <a:cubicBezTo>
                    <a:pt x="274" y="39"/>
                    <a:pt x="274" y="39"/>
                    <a:pt x="274" y="39"/>
                  </a:cubicBezTo>
                  <a:cubicBezTo>
                    <a:pt x="272" y="43"/>
                    <a:pt x="268" y="45"/>
                    <a:pt x="263" y="44"/>
                  </a:cubicBezTo>
                  <a:cubicBezTo>
                    <a:pt x="255" y="42"/>
                    <a:pt x="247" y="41"/>
                    <a:pt x="238" y="41"/>
                  </a:cubicBezTo>
                  <a:cubicBezTo>
                    <a:pt x="234" y="40"/>
                    <a:pt x="230" y="37"/>
                    <a:pt x="229" y="33"/>
                  </a:cubicBezTo>
                  <a:cubicBezTo>
                    <a:pt x="225" y="8"/>
                    <a:pt x="225" y="8"/>
                    <a:pt x="225" y="8"/>
                  </a:cubicBezTo>
                  <a:cubicBezTo>
                    <a:pt x="224" y="3"/>
                    <a:pt x="219" y="0"/>
                    <a:pt x="214" y="0"/>
                  </a:cubicBezTo>
                  <a:cubicBezTo>
                    <a:pt x="173" y="7"/>
                    <a:pt x="173" y="7"/>
                    <a:pt x="173" y="7"/>
                  </a:cubicBezTo>
                  <a:cubicBezTo>
                    <a:pt x="168" y="7"/>
                    <a:pt x="164" y="12"/>
                    <a:pt x="165" y="17"/>
                  </a:cubicBezTo>
                  <a:cubicBezTo>
                    <a:pt x="168" y="41"/>
                    <a:pt x="168" y="41"/>
                    <a:pt x="168" y="41"/>
                  </a:cubicBezTo>
                  <a:cubicBezTo>
                    <a:pt x="168" y="46"/>
                    <a:pt x="165" y="50"/>
                    <a:pt x="161" y="51"/>
                  </a:cubicBezTo>
                  <a:cubicBezTo>
                    <a:pt x="158" y="53"/>
                    <a:pt x="154" y="54"/>
                    <a:pt x="150" y="56"/>
                  </a:cubicBezTo>
                  <a:cubicBezTo>
                    <a:pt x="146" y="58"/>
                    <a:pt x="141" y="57"/>
                    <a:pt x="139" y="53"/>
                  </a:cubicBezTo>
                  <a:cubicBezTo>
                    <a:pt x="123" y="34"/>
                    <a:pt x="123" y="34"/>
                    <a:pt x="123" y="34"/>
                  </a:cubicBezTo>
                  <a:cubicBezTo>
                    <a:pt x="120" y="30"/>
                    <a:pt x="114" y="29"/>
                    <a:pt x="110" y="32"/>
                  </a:cubicBezTo>
                  <a:cubicBezTo>
                    <a:pt x="77" y="57"/>
                    <a:pt x="77" y="57"/>
                    <a:pt x="77" y="57"/>
                  </a:cubicBezTo>
                  <a:cubicBezTo>
                    <a:pt x="73" y="60"/>
                    <a:pt x="72" y="66"/>
                    <a:pt x="75" y="70"/>
                  </a:cubicBezTo>
                  <a:cubicBezTo>
                    <a:pt x="88" y="90"/>
                    <a:pt x="88" y="90"/>
                    <a:pt x="88" y="90"/>
                  </a:cubicBezTo>
                  <a:cubicBezTo>
                    <a:pt x="91" y="94"/>
                    <a:pt x="90" y="99"/>
                    <a:pt x="87" y="102"/>
                  </a:cubicBezTo>
                  <a:cubicBezTo>
                    <a:pt x="83" y="107"/>
                    <a:pt x="79" y="112"/>
                    <a:pt x="75" y="117"/>
                  </a:cubicBezTo>
                  <a:cubicBezTo>
                    <a:pt x="73" y="121"/>
                    <a:pt x="68" y="122"/>
                    <a:pt x="64" y="121"/>
                  </a:cubicBezTo>
                  <a:cubicBezTo>
                    <a:pt x="41" y="112"/>
                    <a:pt x="41" y="112"/>
                    <a:pt x="41" y="112"/>
                  </a:cubicBezTo>
                  <a:cubicBezTo>
                    <a:pt x="36" y="110"/>
                    <a:pt x="31" y="112"/>
                    <a:pt x="29" y="117"/>
                  </a:cubicBezTo>
                  <a:cubicBezTo>
                    <a:pt x="12" y="155"/>
                    <a:pt x="12" y="155"/>
                    <a:pt x="12" y="155"/>
                  </a:cubicBezTo>
                  <a:cubicBezTo>
                    <a:pt x="10" y="160"/>
                    <a:pt x="12" y="165"/>
                    <a:pt x="17" y="167"/>
                  </a:cubicBezTo>
                  <a:cubicBezTo>
                    <a:pt x="40" y="178"/>
                    <a:pt x="40" y="178"/>
                    <a:pt x="40" y="178"/>
                  </a:cubicBezTo>
                  <a:cubicBezTo>
                    <a:pt x="43" y="180"/>
                    <a:pt x="46" y="184"/>
                    <a:pt x="45" y="189"/>
                  </a:cubicBezTo>
                  <a:cubicBezTo>
                    <a:pt x="43" y="197"/>
                    <a:pt x="42" y="205"/>
                    <a:pt x="42" y="214"/>
                  </a:cubicBezTo>
                  <a:cubicBezTo>
                    <a:pt x="41" y="218"/>
                    <a:pt x="38" y="222"/>
                    <a:pt x="34" y="223"/>
                  </a:cubicBezTo>
                  <a:cubicBezTo>
                    <a:pt x="9" y="228"/>
                    <a:pt x="9" y="228"/>
                    <a:pt x="9" y="228"/>
                  </a:cubicBezTo>
                  <a:cubicBezTo>
                    <a:pt x="4" y="228"/>
                    <a:pt x="0" y="233"/>
                    <a:pt x="1" y="238"/>
                  </a:cubicBezTo>
                  <a:cubicBezTo>
                    <a:pt x="7" y="279"/>
                    <a:pt x="7" y="279"/>
                    <a:pt x="7" y="279"/>
                  </a:cubicBezTo>
                  <a:cubicBezTo>
                    <a:pt x="8" y="284"/>
                    <a:pt x="13" y="288"/>
                    <a:pt x="18" y="287"/>
                  </a:cubicBezTo>
                  <a:cubicBezTo>
                    <a:pt x="44" y="284"/>
                    <a:pt x="44" y="284"/>
                    <a:pt x="44" y="284"/>
                  </a:cubicBezTo>
                  <a:cubicBezTo>
                    <a:pt x="48" y="284"/>
                    <a:pt x="52" y="286"/>
                    <a:pt x="54" y="290"/>
                  </a:cubicBezTo>
                  <a:cubicBezTo>
                    <a:pt x="55" y="294"/>
                    <a:pt x="57" y="297"/>
                    <a:pt x="58" y="301"/>
                  </a:cubicBezTo>
                  <a:cubicBezTo>
                    <a:pt x="60" y="305"/>
                    <a:pt x="59" y="309"/>
                    <a:pt x="56" y="312"/>
                  </a:cubicBezTo>
                  <a:cubicBezTo>
                    <a:pt x="35" y="329"/>
                    <a:pt x="35" y="329"/>
                    <a:pt x="35" y="329"/>
                  </a:cubicBezTo>
                  <a:cubicBezTo>
                    <a:pt x="31" y="332"/>
                    <a:pt x="30" y="338"/>
                    <a:pt x="33" y="342"/>
                  </a:cubicBezTo>
                  <a:cubicBezTo>
                    <a:pt x="58" y="375"/>
                    <a:pt x="58" y="375"/>
                    <a:pt x="58" y="375"/>
                  </a:cubicBezTo>
                  <a:cubicBezTo>
                    <a:pt x="61" y="379"/>
                    <a:pt x="66" y="380"/>
                    <a:pt x="71" y="378"/>
                  </a:cubicBezTo>
                  <a:cubicBezTo>
                    <a:pt x="94" y="362"/>
                    <a:pt x="94" y="362"/>
                    <a:pt x="94" y="362"/>
                  </a:cubicBezTo>
                  <a:cubicBezTo>
                    <a:pt x="97" y="360"/>
                    <a:pt x="102" y="360"/>
                    <a:pt x="105" y="363"/>
                  </a:cubicBezTo>
                  <a:cubicBezTo>
                    <a:pt x="110" y="367"/>
                    <a:pt x="115" y="370"/>
                    <a:pt x="119" y="374"/>
                  </a:cubicBezTo>
                  <a:cubicBezTo>
                    <a:pt x="123" y="376"/>
                    <a:pt x="124" y="381"/>
                    <a:pt x="123" y="385"/>
                  </a:cubicBezTo>
                  <a:cubicBezTo>
                    <a:pt x="113" y="411"/>
                    <a:pt x="113" y="411"/>
                    <a:pt x="113" y="411"/>
                  </a:cubicBezTo>
                  <a:cubicBezTo>
                    <a:pt x="111" y="416"/>
                    <a:pt x="113" y="421"/>
                    <a:pt x="118" y="423"/>
                  </a:cubicBezTo>
                  <a:cubicBezTo>
                    <a:pt x="156" y="440"/>
                    <a:pt x="156" y="440"/>
                    <a:pt x="156" y="440"/>
                  </a:cubicBezTo>
                  <a:cubicBezTo>
                    <a:pt x="160" y="442"/>
                    <a:pt x="166" y="440"/>
                    <a:pt x="168" y="435"/>
                  </a:cubicBezTo>
                  <a:cubicBezTo>
                    <a:pt x="181" y="409"/>
                    <a:pt x="181" y="409"/>
                    <a:pt x="181" y="409"/>
                  </a:cubicBezTo>
                  <a:cubicBezTo>
                    <a:pt x="183" y="405"/>
                    <a:pt x="187" y="403"/>
                    <a:pt x="191" y="404"/>
                  </a:cubicBezTo>
                  <a:cubicBezTo>
                    <a:pt x="199" y="405"/>
                    <a:pt x="206" y="406"/>
                    <a:pt x="214" y="406"/>
                  </a:cubicBezTo>
                  <a:cubicBezTo>
                    <a:pt x="218" y="407"/>
                    <a:pt x="222" y="410"/>
                    <a:pt x="223" y="414"/>
                  </a:cubicBezTo>
                  <a:cubicBezTo>
                    <a:pt x="228" y="443"/>
                    <a:pt x="228" y="443"/>
                    <a:pt x="228" y="443"/>
                  </a:cubicBezTo>
                  <a:cubicBezTo>
                    <a:pt x="229" y="448"/>
                    <a:pt x="234" y="452"/>
                    <a:pt x="239" y="451"/>
                  </a:cubicBezTo>
                  <a:cubicBezTo>
                    <a:pt x="280" y="445"/>
                    <a:pt x="280" y="445"/>
                    <a:pt x="280" y="445"/>
                  </a:cubicBezTo>
                  <a:cubicBezTo>
                    <a:pt x="285" y="444"/>
                    <a:pt x="289" y="440"/>
                    <a:pt x="288" y="435"/>
                  </a:cubicBezTo>
                  <a:cubicBezTo>
                    <a:pt x="285" y="405"/>
                    <a:pt x="285" y="405"/>
                    <a:pt x="285" y="405"/>
                  </a:cubicBezTo>
                  <a:cubicBezTo>
                    <a:pt x="284" y="400"/>
                    <a:pt x="287" y="396"/>
                    <a:pt x="291" y="395"/>
                  </a:cubicBezTo>
                  <a:cubicBezTo>
                    <a:pt x="294" y="393"/>
                    <a:pt x="297" y="392"/>
                    <a:pt x="300" y="391"/>
                  </a:cubicBezTo>
                  <a:cubicBezTo>
                    <a:pt x="303" y="389"/>
                    <a:pt x="308" y="391"/>
                    <a:pt x="311" y="394"/>
                  </a:cubicBezTo>
                  <a:cubicBezTo>
                    <a:pt x="330" y="418"/>
                    <a:pt x="330" y="418"/>
                    <a:pt x="330" y="418"/>
                  </a:cubicBezTo>
                  <a:cubicBezTo>
                    <a:pt x="333" y="422"/>
                    <a:pt x="339" y="423"/>
                    <a:pt x="343" y="420"/>
                  </a:cubicBezTo>
                  <a:cubicBezTo>
                    <a:pt x="376" y="395"/>
                    <a:pt x="376" y="395"/>
                    <a:pt x="376" y="395"/>
                  </a:cubicBezTo>
                  <a:cubicBezTo>
                    <a:pt x="381" y="392"/>
                    <a:pt x="382" y="386"/>
                    <a:pt x="379" y="382"/>
                  </a:cubicBezTo>
                  <a:cubicBezTo>
                    <a:pt x="362" y="357"/>
                    <a:pt x="362" y="357"/>
                    <a:pt x="362" y="357"/>
                  </a:cubicBezTo>
                  <a:cubicBezTo>
                    <a:pt x="359" y="353"/>
                    <a:pt x="359" y="348"/>
                    <a:pt x="362" y="345"/>
                  </a:cubicBezTo>
                  <a:cubicBezTo>
                    <a:pt x="366" y="341"/>
                    <a:pt x="369" y="337"/>
                    <a:pt x="373" y="332"/>
                  </a:cubicBezTo>
                  <a:cubicBezTo>
                    <a:pt x="375" y="329"/>
                    <a:pt x="380" y="327"/>
                    <a:pt x="384" y="329"/>
                  </a:cubicBezTo>
                  <a:cubicBezTo>
                    <a:pt x="412" y="340"/>
                    <a:pt x="412" y="340"/>
                    <a:pt x="412" y="340"/>
                  </a:cubicBezTo>
                  <a:cubicBezTo>
                    <a:pt x="417" y="342"/>
                    <a:pt x="422" y="339"/>
                    <a:pt x="424" y="335"/>
                  </a:cubicBezTo>
                  <a:cubicBezTo>
                    <a:pt x="441" y="297"/>
                    <a:pt x="441" y="297"/>
                    <a:pt x="441" y="297"/>
                  </a:cubicBezTo>
                  <a:cubicBezTo>
                    <a:pt x="443" y="292"/>
                    <a:pt x="441" y="286"/>
                    <a:pt x="436" y="284"/>
                  </a:cubicBezTo>
                  <a:cubicBezTo>
                    <a:pt x="409" y="271"/>
                    <a:pt x="409" y="271"/>
                    <a:pt x="409" y="271"/>
                  </a:cubicBezTo>
                  <a:cubicBezTo>
                    <a:pt x="406" y="269"/>
                    <a:pt x="403" y="265"/>
                    <a:pt x="404" y="261"/>
                  </a:cubicBezTo>
                  <a:cubicBezTo>
                    <a:pt x="406" y="253"/>
                    <a:pt x="407" y="246"/>
                    <a:pt x="408" y="238"/>
                  </a:cubicBezTo>
                  <a:cubicBezTo>
                    <a:pt x="408" y="234"/>
                    <a:pt x="411" y="230"/>
                    <a:pt x="415" y="230"/>
                  </a:cubicBezTo>
                  <a:cubicBezTo>
                    <a:pt x="444" y="224"/>
                    <a:pt x="444" y="224"/>
                    <a:pt x="444" y="224"/>
                  </a:cubicBezTo>
                  <a:cubicBezTo>
                    <a:pt x="449" y="223"/>
                    <a:pt x="453" y="218"/>
                    <a:pt x="452" y="213"/>
                  </a:cubicBezTo>
                  <a:close/>
                  <a:moveTo>
                    <a:pt x="315" y="351"/>
                  </a:moveTo>
                  <a:cubicBezTo>
                    <a:pt x="247" y="400"/>
                    <a:pt x="151" y="386"/>
                    <a:pt x="101" y="318"/>
                  </a:cubicBezTo>
                  <a:cubicBezTo>
                    <a:pt x="52" y="250"/>
                    <a:pt x="66" y="155"/>
                    <a:pt x="134" y="105"/>
                  </a:cubicBezTo>
                  <a:cubicBezTo>
                    <a:pt x="202" y="55"/>
                    <a:pt x="297" y="70"/>
                    <a:pt x="347" y="138"/>
                  </a:cubicBezTo>
                  <a:cubicBezTo>
                    <a:pt x="397" y="205"/>
                    <a:pt x="382" y="301"/>
                    <a:pt x="315" y="351"/>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42" name="Freeform 50"/>
            <p:cNvSpPr>
              <a:spLocks noEditPoints="1"/>
            </p:cNvSpPr>
            <p:nvPr>
              <p:custDataLst>
                <p:tags r:id="rId38"/>
              </p:custDataLst>
            </p:nvPr>
          </p:nvSpPr>
          <p:spPr bwMode="auto">
            <a:xfrm>
              <a:off x="6688242" y="4945082"/>
              <a:ext cx="612608" cy="612607"/>
            </a:xfrm>
            <a:custGeom>
              <a:avLst/>
              <a:gdLst>
                <a:gd name="T0" fmla="*/ 76 w 318"/>
                <a:gd name="T1" fmla="*/ 46 h 318"/>
                <a:gd name="T2" fmla="*/ 46 w 318"/>
                <a:gd name="T3" fmla="*/ 242 h 318"/>
                <a:gd name="T4" fmla="*/ 242 w 318"/>
                <a:gd name="T5" fmla="*/ 272 h 318"/>
                <a:gd name="T6" fmla="*/ 272 w 318"/>
                <a:gd name="T7" fmla="*/ 76 h 318"/>
                <a:gd name="T8" fmla="*/ 76 w 318"/>
                <a:gd name="T9" fmla="*/ 46 h 318"/>
                <a:gd name="T10" fmla="*/ 233 w 318"/>
                <a:gd name="T11" fmla="*/ 259 h 318"/>
                <a:gd name="T12" fmla="*/ 59 w 318"/>
                <a:gd name="T13" fmla="*/ 232 h 318"/>
                <a:gd name="T14" fmla="*/ 86 w 318"/>
                <a:gd name="T15" fmla="*/ 59 h 318"/>
                <a:gd name="T16" fmla="*/ 259 w 318"/>
                <a:gd name="T17" fmla="*/ 85 h 318"/>
                <a:gd name="T18" fmla="*/ 233 w 318"/>
                <a:gd name="T19" fmla="*/ 25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8" h="318">
                  <a:moveTo>
                    <a:pt x="76" y="46"/>
                  </a:moveTo>
                  <a:cubicBezTo>
                    <a:pt x="14" y="91"/>
                    <a:pt x="0" y="179"/>
                    <a:pt x="46" y="242"/>
                  </a:cubicBezTo>
                  <a:cubicBezTo>
                    <a:pt x="92" y="304"/>
                    <a:pt x="180" y="318"/>
                    <a:pt x="242" y="272"/>
                  </a:cubicBezTo>
                  <a:cubicBezTo>
                    <a:pt x="305" y="226"/>
                    <a:pt x="318" y="138"/>
                    <a:pt x="272" y="76"/>
                  </a:cubicBezTo>
                  <a:cubicBezTo>
                    <a:pt x="227" y="13"/>
                    <a:pt x="139" y="0"/>
                    <a:pt x="76" y="46"/>
                  </a:cubicBezTo>
                  <a:close/>
                  <a:moveTo>
                    <a:pt x="233" y="259"/>
                  </a:moveTo>
                  <a:cubicBezTo>
                    <a:pt x="177" y="299"/>
                    <a:pt x="100" y="287"/>
                    <a:pt x="59" y="232"/>
                  </a:cubicBezTo>
                  <a:cubicBezTo>
                    <a:pt x="19" y="177"/>
                    <a:pt x="31" y="99"/>
                    <a:pt x="86" y="59"/>
                  </a:cubicBezTo>
                  <a:cubicBezTo>
                    <a:pt x="141" y="18"/>
                    <a:pt x="219" y="30"/>
                    <a:pt x="259" y="85"/>
                  </a:cubicBezTo>
                  <a:cubicBezTo>
                    <a:pt x="300" y="141"/>
                    <a:pt x="288" y="218"/>
                    <a:pt x="233" y="259"/>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pic>
          <p:nvPicPr>
            <p:cNvPr id="59" name="Picture 60"/>
            <p:cNvPicPr>
              <a:picLocks noChangeAspect="1" noChangeArrowheads="1"/>
            </p:cNvPicPr>
            <p:nvPr>
              <p:custDataLst>
                <p:tags r:id="rId39"/>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6157913" y="4064458"/>
              <a:ext cx="131157" cy="30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 name="Freeform 63"/>
            <p:cNvSpPr>
              <a:spLocks noEditPoints="1"/>
            </p:cNvSpPr>
            <p:nvPr>
              <p:custDataLst>
                <p:tags r:id="rId40"/>
              </p:custDataLst>
            </p:nvPr>
          </p:nvSpPr>
          <p:spPr bwMode="auto">
            <a:xfrm>
              <a:off x="5306616" y="2411557"/>
              <a:ext cx="1628463" cy="1627648"/>
            </a:xfrm>
            <a:custGeom>
              <a:avLst/>
              <a:gdLst>
                <a:gd name="T0" fmla="*/ 814 w 845"/>
                <a:gd name="T1" fmla="*/ 532 h 845"/>
                <a:gd name="T2" fmla="*/ 754 w 845"/>
                <a:gd name="T3" fmla="*/ 488 h 845"/>
                <a:gd name="T4" fmla="*/ 775 w 845"/>
                <a:gd name="T5" fmla="*/ 430 h 845"/>
                <a:gd name="T6" fmla="*/ 843 w 845"/>
                <a:gd name="T7" fmla="*/ 399 h 845"/>
                <a:gd name="T8" fmla="*/ 812 w 845"/>
                <a:gd name="T9" fmla="*/ 308 h 845"/>
                <a:gd name="T10" fmla="*/ 741 w 845"/>
                <a:gd name="T11" fmla="*/ 301 h 845"/>
                <a:gd name="T12" fmla="*/ 740 w 845"/>
                <a:gd name="T13" fmla="*/ 262 h 845"/>
                <a:gd name="T14" fmla="*/ 785 w 845"/>
                <a:gd name="T15" fmla="*/ 205 h 845"/>
                <a:gd name="T16" fmla="*/ 714 w 845"/>
                <a:gd name="T17" fmla="*/ 138 h 845"/>
                <a:gd name="T18" fmla="*/ 650 w 845"/>
                <a:gd name="T19" fmla="*/ 165 h 845"/>
                <a:gd name="T20" fmla="*/ 617 w 845"/>
                <a:gd name="T21" fmla="*/ 122 h 845"/>
                <a:gd name="T22" fmla="*/ 626 w 845"/>
                <a:gd name="T23" fmla="*/ 53 h 845"/>
                <a:gd name="T24" fmla="*/ 531 w 845"/>
                <a:gd name="T25" fmla="*/ 31 h 845"/>
                <a:gd name="T26" fmla="*/ 491 w 845"/>
                <a:gd name="T27" fmla="*/ 83 h 845"/>
                <a:gd name="T28" fmla="*/ 428 w 845"/>
                <a:gd name="T29" fmla="*/ 62 h 845"/>
                <a:gd name="T30" fmla="*/ 399 w 845"/>
                <a:gd name="T31" fmla="*/ 2 h 845"/>
                <a:gd name="T32" fmla="*/ 307 w 845"/>
                <a:gd name="T33" fmla="*/ 33 h 845"/>
                <a:gd name="T34" fmla="*/ 301 w 845"/>
                <a:gd name="T35" fmla="*/ 97 h 845"/>
                <a:gd name="T36" fmla="*/ 258 w 845"/>
                <a:gd name="T37" fmla="*/ 100 h 845"/>
                <a:gd name="T38" fmla="*/ 205 w 845"/>
                <a:gd name="T39" fmla="*/ 61 h 845"/>
                <a:gd name="T40" fmla="*/ 138 w 845"/>
                <a:gd name="T41" fmla="*/ 131 h 845"/>
                <a:gd name="T42" fmla="*/ 162 w 845"/>
                <a:gd name="T43" fmla="*/ 191 h 845"/>
                <a:gd name="T44" fmla="*/ 118 w 845"/>
                <a:gd name="T45" fmla="*/ 227 h 845"/>
                <a:gd name="T46" fmla="*/ 53 w 845"/>
                <a:gd name="T47" fmla="*/ 219 h 845"/>
                <a:gd name="T48" fmla="*/ 30 w 845"/>
                <a:gd name="T49" fmla="*/ 314 h 845"/>
                <a:gd name="T50" fmla="*/ 83 w 845"/>
                <a:gd name="T51" fmla="*/ 354 h 845"/>
                <a:gd name="T52" fmla="*/ 62 w 845"/>
                <a:gd name="T53" fmla="*/ 417 h 845"/>
                <a:gd name="T54" fmla="*/ 1 w 845"/>
                <a:gd name="T55" fmla="*/ 446 h 845"/>
                <a:gd name="T56" fmla="*/ 32 w 845"/>
                <a:gd name="T57" fmla="*/ 538 h 845"/>
                <a:gd name="T58" fmla="*/ 100 w 845"/>
                <a:gd name="T59" fmla="*/ 544 h 845"/>
                <a:gd name="T60" fmla="*/ 103 w 845"/>
                <a:gd name="T61" fmla="*/ 584 h 845"/>
                <a:gd name="T62" fmla="*/ 61 w 845"/>
                <a:gd name="T63" fmla="*/ 640 h 845"/>
                <a:gd name="T64" fmla="*/ 131 w 845"/>
                <a:gd name="T65" fmla="*/ 707 h 845"/>
                <a:gd name="T66" fmla="*/ 196 w 845"/>
                <a:gd name="T67" fmla="*/ 678 h 845"/>
                <a:gd name="T68" fmla="*/ 229 w 845"/>
                <a:gd name="T69" fmla="*/ 720 h 845"/>
                <a:gd name="T70" fmla="*/ 219 w 845"/>
                <a:gd name="T71" fmla="*/ 792 h 845"/>
                <a:gd name="T72" fmla="*/ 313 w 845"/>
                <a:gd name="T73" fmla="*/ 814 h 845"/>
                <a:gd name="T74" fmla="*/ 356 w 845"/>
                <a:gd name="T75" fmla="*/ 755 h 845"/>
                <a:gd name="T76" fmla="*/ 415 w 845"/>
                <a:gd name="T77" fmla="*/ 775 h 845"/>
                <a:gd name="T78" fmla="*/ 446 w 845"/>
                <a:gd name="T79" fmla="*/ 844 h 845"/>
                <a:gd name="T80" fmla="*/ 537 w 845"/>
                <a:gd name="T81" fmla="*/ 813 h 845"/>
                <a:gd name="T82" fmla="*/ 543 w 845"/>
                <a:gd name="T83" fmla="*/ 738 h 845"/>
                <a:gd name="T84" fmla="*/ 580 w 845"/>
                <a:gd name="T85" fmla="*/ 737 h 845"/>
                <a:gd name="T86" fmla="*/ 640 w 845"/>
                <a:gd name="T87" fmla="*/ 785 h 845"/>
                <a:gd name="T88" fmla="*/ 707 w 845"/>
                <a:gd name="T89" fmla="*/ 715 h 845"/>
                <a:gd name="T90" fmla="*/ 676 w 845"/>
                <a:gd name="T91" fmla="*/ 646 h 845"/>
                <a:gd name="T92" fmla="*/ 716 w 845"/>
                <a:gd name="T93" fmla="*/ 615 h 845"/>
                <a:gd name="T94" fmla="*/ 792 w 845"/>
                <a:gd name="T95" fmla="*/ 626 h 845"/>
                <a:gd name="T96" fmla="*/ 606 w 845"/>
                <a:gd name="T97" fmla="*/ 665 h 845"/>
                <a:gd name="T98" fmla="*/ 244 w 845"/>
                <a:gd name="T99" fmla="*/ 172 h 845"/>
                <a:gd name="T100" fmla="*/ 606 w 845"/>
                <a:gd name="T101" fmla="*/ 665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5" h="845">
                  <a:moveTo>
                    <a:pt x="823" y="555"/>
                  </a:moveTo>
                  <a:cubicBezTo>
                    <a:pt x="826" y="546"/>
                    <a:pt x="823" y="536"/>
                    <a:pt x="814" y="532"/>
                  </a:cubicBezTo>
                  <a:cubicBezTo>
                    <a:pt x="764" y="508"/>
                    <a:pt x="764" y="508"/>
                    <a:pt x="764" y="508"/>
                  </a:cubicBezTo>
                  <a:cubicBezTo>
                    <a:pt x="757" y="504"/>
                    <a:pt x="753" y="496"/>
                    <a:pt x="754" y="488"/>
                  </a:cubicBezTo>
                  <a:cubicBezTo>
                    <a:pt x="757" y="474"/>
                    <a:pt x="759" y="460"/>
                    <a:pt x="761" y="446"/>
                  </a:cubicBezTo>
                  <a:cubicBezTo>
                    <a:pt x="761" y="438"/>
                    <a:pt x="767" y="431"/>
                    <a:pt x="775" y="430"/>
                  </a:cubicBezTo>
                  <a:cubicBezTo>
                    <a:pt x="829" y="420"/>
                    <a:pt x="829" y="420"/>
                    <a:pt x="829" y="420"/>
                  </a:cubicBezTo>
                  <a:cubicBezTo>
                    <a:pt x="838" y="418"/>
                    <a:pt x="845" y="409"/>
                    <a:pt x="843" y="399"/>
                  </a:cubicBezTo>
                  <a:cubicBezTo>
                    <a:pt x="832" y="323"/>
                    <a:pt x="832" y="323"/>
                    <a:pt x="832" y="323"/>
                  </a:cubicBezTo>
                  <a:cubicBezTo>
                    <a:pt x="830" y="313"/>
                    <a:pt x="822" y="307"/>
                    <a:pt x="812" y="308"/>
                  </a:cubicBezTo>
                  <a:cubicBezTo>
                    <a:pt x="760" y="313"/>
                    <a:pt x="760" y="313"/>
                    <a:pt x="760" y="313"/>
                  </a:cubicBezTo>
                  <a:cubicBezTo>
                    <a:pt x="752" y="314"/>
                    <a:pt x="744" y="309"/>
                    <a:pt x="741" y="301"/>
                  </a:cubicBezTo>
                  <a:cubicBezTo>
                    <a:pt x="739" y="295"/>
                    <a:pt x="737" y="289"/>
                    <a:pt x="734" y="283"/>
                  </a:cubicBezTo>
                  <a:cubicBezTo>
                    <a:pt x="731" y="276"/>
                    <a:pt x="733" y="267"/>
                    <a:pt x="740" y="262"/>
                  </a:cubicBezTo>
                  <a:cubicBezTo>
                    <a:pt x="781" y="229"/>
                    <a:pt x="781" y="229"/>
                    <a:pt x="781" y="229"/>
                  </a:cubicBezTo>
                  <a:cubicBezTo>
                    <a:pt x="789" y="223"/>
                    <a:pt x="790" y="213"/>
                    <a:pt x="785" y="205"/>
                  </a:cubicBezTo>
                  <a:cubicBezTo>
                    <a:pt x="739" y="142"/>
                    <a:pt x="739" y="142"/>
                    <a:pt x="739" y="142"/>
                  </a:cubicBezTo>
                  <a:cubicBezTo>
                    <a:pt x="733" y="135"/>
                    <a:pt x="722" y="133"/>
                    <a:pt x="714" y="138"/>
                  </a:cubicBezTo>
                  <a:cubicBezTo>
                    <a:pt x="672" y="167"/>
                    <a:pt x="672" y="167"/>
                    <a:pt x="672" y="167"/>
                  </a:cubicBezTo>
                  <a:cubicBezTo>
                    <a:pt x="666" y="171"/>
                    <a:pt x="657" y="170"/>
                    <a:pt x="650" y="165"/>
                  </a:cubicBezTo>
                  <a:cubicBezTo>
                    <a:pt x="642" y="157"/>
                    <a:pt x="633" y="150"/>
                    <a:pt x="623" y="143"/>
                  </a:cubicBezTo>
                  <a:cubicBezTo>
                    <a:pt x="617" y="138"/>
                    <a:pt x="614" y="130"/>
                    <a:pt x="617" y="122"/>
                  </a:cubicBezTo>
                  <a:cubicBezTo>
                    <a:pt x="635" y="76"/>
                    <a:pt x="635" y="76"/>
                    <a:pt x="635" y="76"/>
                  </a:cubicBezTo>
                  <a:cubicBezTo>
                    <a:pt x="639" y="67"/>
                    <a:pt x="634" y="57"/>
                    <a:pt x="626" y="53"/>
                  </a:cubicBezTo>
                  <a:cubicBezTo>
                    <a:pt x="555" y="22"/>
                    <a:pt x="555" y="22"/>
                    <a:pt x="555" y="22"/>
                  </a:cubicBezTo>
                  <a:cubicBezTo>
                    <a:pt x="546" y="19"/>
                    <a:pt x="536" y="22"/>
                    <a:pt x="531" y="31"/>
                  </a:cubicBezTo>
                  <a:cubicBezTo>
                    <a:pt x="511" y="74"/>
                    <a:pt x="511" y="74"/>
                    <a:pt x="511" y="74"/>
                  </a:cubicBezTo>
                  <a:cubicBezTo>
                    <a:pt x="507" y="81"/>
                    <a:pt x="499" y="85"/>
                    <a:pt x="491" y="83"/>
                  </a:cubicBezTo>
                  <a:cubicBezTo>
                    <a:pt x="475" y="80"/>
                    <a:pt x="460" y="78"/>
                    <a:pt x="444" y="77"/>
                  </a:cubicBezTo>
                  <a:cubicBezTo>
                    <a:pt x="436" y="76"/>
                    <a:pt x="429" y="70"/>
                    <a:pt x="428" y="62"/>
                  </a:cubicBezTo>
                  <a:cubicBezTo>
                    <a:pt x="419" y="16"/>
                    <a:pt x="419" y="16"/>
                    <a:pt x="419" y="16"/>
                  </a:cubicBezTo>
                  <a:cubicBezTo>
                    <a:pt x="417" y="7"/>
                    <a:pt x="408" y="0"/>
                    <a:pt x="399" y="2"/>
                  </a:cubicBezTo>
                  <a:cubicBezTo>
                    <a:pt x="322" y="13"/>
                    <a:pt x="322" y="13"/>
                    <a:pt x="322" y="13"/>
                  </a:cubicBezTo>
                  <a:cubicBezTo>
                    <a:pt x="313" y="15"/>
                    <a:pt x="306" y="23"/>
                    <a:pt x="307" y="33"/>
                  </a:cubicBezTo>
                  <a:cubicBezTo>
                    <a:pt x="312" y="78"/>
                    <a:pt x="312" y="78"/>
                    <a:pt x="312" y="78"/>
                  </a:cubicBezTo>
                  <a:cubicBezTo>
                    <a:pt x="313" y="86"/>
                    <a:pt x="308" y="94"/>
                    <a:pt x="301" y="97"/>
                  </a:cubicBezTo>
                  <a:cubicBezTo>
                    <a:pt x="293" y="99"/>
                    <a:pt x="286" y="102"/>
                    <a:pt x="279" y="106"/>
                  </a:cubicBezTo>
                  <a:cubicBezTo>
                    <a:pt x="272" y="109"/>
                    <a:pt x="263" y="107"/>
                    <a:pt x="258" y="100"/>
                  </a:cubicBezTo>
                  <a:cubicBezTo>
                    <a:pt x="229" y="65"/>
                    <a:pt x="229" y="65"/>
                    <a:pt x="229" y="65"/>
                  </a:cubicBezTo>
                  <a:cubicBezTo>
                    <a:pt x="223" y="57"/>
                    <a:pt x="213" y="56"/>
                    <a:pt x="205" y="61"/>
                  </a:cubicBezTo>
                  <a:cubicBezTo>
                    <a:pt x="143" y="107"/>
                    <a:pt x="143" y="107"/>
                    <a:pt x="143" y="107"/>
                  </a:cubicBezTo>
                  <a:cubicBezTo>
                    <a:pt x="135" y="113"/>
                    <a:pt x="133" y="124"/>
                    <a:pt x="138" y="131"/>
                  </a:cubicBezTo>
                  <a:cubicBezTo>
                    <a:pt x="164" y="169"/>
                    <a:pt x="164" y="169"/>
                    <a:pt x="164" y="169"/>
                  </a:cubicBezTo>
                  <a:cubicBezTo>
                    <a:pt x="168" y="176"/>
                    <a:pt x="168" y="185"/>
                    <a:pt x="162" y="191"/>
                  </a:cubicBezTo>
                  <a:cubicBezTo>
                    <a:pt x="154" y="201"/>
                    <a:pt x="146" y="210"/>
                    <a:pt x="139" y="220"/>
                  </a:cubicBezTo>
                  <a:cubicBezTo>
                    <a:pt x="135" y="227"/>
                    <a:pt x="126" y="230"/>
                    <a:pt x="118" y="227"/>
                  </a:cubicBezTo>
                  <a:cubicBezTo>
                    <a:pt x="76" y="210"/>
                    <a:pt x="76" y="210"/>
                    <a:pt x="76" y="210"/>
                  </a:cubicBezTo>
                  <a:cubicBezTo>
                    <a:pt x="67" y="207"/>
                    <a:pt x="57" y="211"/>
                    <a:pt x="53" y="219"/>
                  </a:cubicBezTo>
                  <a:cubicBezTo>
                    <a:pt x="22" y="290"/>
                    <a:pt x="22" y="290"/>
                    <a:pt x="22" y="290"/>
                  </a:cubicBezTo>
                  <a:cubicBezTo>
                    <a:pt x="18" y="299"/>
                    <a:pt x="22" y="309"/>
                    <a:pt x="30" y="314"/>
                  </a:cubicBezTo>
                  <a:cubicBezTo>
                    <a:pt x="73" y="334"/>
                    <a:pt x="73" y="334"/>
                    <a:pt x="73" y="334"/>
                  </a:cubicBezTo>
                  <a:cubicBezTo>
                    <a:pt x="80" y="338"/>
                    <a:pt x="84" y="346"/>
                    <a:pt x="83" y="354"/>
                  </a:cubicBezTo>
                  <a:cubicBezTo>
                    <a:pt x="80" y="369"/>
                    <a:pt x="78" y="385"/>
                    <a:pt x="77" y="401"/>
                  </a:cubicBezTo>
                  <a:cubicBezTo>
                    <a:pt x="76" y="409"/>
                    <a:pt x="70" y="416"/>
                    <a:pt x="62" y="417"/>
                  </a:cubicBezTo>
                  <a:cubicBezTo>
                    <a:pt x="16" y="426"/>
                    <a:pt x="16" y="426"/>
                    <a:pt x="16" y="426"/>
                  </a:cubicBezTo>
                  <a:cubicBezTo>
                    <a:pt x="6" y="428"/>
                    <a:pt x="0" y="437"/>
                    <a:pt x="1" y="446"/>
                  </a:cubicBezTo>
                  <a:cubicBezTo>
                    <a:pt x="13" y="523"/>
                    <a:pt x="13" y="523"/>
                    <a:pt x="13" y="523"/>
                  </a:cubicBezTo>
                  <a:cubicBezTo>
                    <a:pt x="14" y="532"/>
                    <a:pt x="23" y="539"/>
                    <a:pt x="32" y="538"/>
                  </a:cubicBezTo>
                  <a:cubicBezTo>
                    <a:pt x="82" y="532"/>
                    <a:pt x="82" y="532"/>
                    <a:pt x="82" y="532"/>
                  </a:cubicBezTo>
                  <a:cubicBezTo>
                    <a:pt x="89" y="532"/>
                    <a:pt x="97" y="536"/>
                    <a:pt x="100" y="544"/>
                  </a:cubicBezTo>
                  <a:cubicBezTo>
                    <a:pt x="102" y="550"/>
                    <a:pt x="105" y="556"/>
                    <a:pt x="108" y="563"/>
                  </a:cubicBezTo>
                  <a:cubicBezTo>
                    <a:pt x="112" y="570"/>
                    <a:pt x="110" y="579"/>
                    <a:pt x="103" y="584"/>
                  </a:cubicBezTo>
                  <a:cubicBezTo>
                    <a:pt x="64" y="615"/>
                    <a:pt x="64" y="615"/>
                    <a:pt x="64" y="615"/>
                  </a:cubicBezTo>
                  <a:cubicBezTo>
                    <a:pt x="57" y="621"/>
                    <a:pt x="55" y="632"/>
                    <a:pt x="61" y="640"/>
                  </a:cubicBezTo>
                  <a:cubicBezTo>
                    <a:pt x="107" y="702"/>
                    <a:pt x="107" y="702"/>
                    <a:pt x="107" y="702"/>
                  </a:cubicBezTo>
                  <a:cubicBezTo>
                    <a:pt x="112" y="710"/>
                    <a:pt x="123" y="712"/>
                    <a:pt x="131" y="707"/>
                  </a:cubicBezTo>
                  <a:cubicBezTo>
                    <a:pt x="175" y="677"/>
                    <a:pt x="175" y="677"/>
                    <a:pt x="175" y="677"/>
                  </a:cubicBezTo>
                  <a:cubicBezTo>
                    <a:pt x="181" y="673"/>
                    <a:pt x="190" y="673"/>
                    <a:pt x="196" y="678"/>
                  </a:cubicBezTo>
                  <a:cubicBezTo>
                    <a:pt x="204" y="686"/>
                    <a:pt x="213" y="693"/>
                    <a:pt x="222" y="699"/>
                  </a:cubicBezTo>
                  <a:cubicBezTo>
                    <a:pt x="229" y="704"/>
                    <a:pt x="232" y="712"/>
                    <a:pt x="229" y="720"/>
                  </a:cubicBezTo>
                  <a:cubicBezTo>
                    <a:pt x="209" y="769"/>
                    <a:pt x="209" y="769"/>
                    <a:pt x="209" y="769"/>
                  </a:cubicBezTo>
                  <a:cubicBezTo>
                    <a:pt x="206" y="778"/>
                    <a:pt x="210" y="788"/>
                    <a:pt x="219" y="792"/>
                  </a:cubicBezTo>
                  <a:cubicBezTo>
                    <a:pt x="290" y="823"/>
                    <a:pt x="290" y="823"/>
                    <a:pt x="290" y="823"/>
                  </a:cubicBezTo>
                  <a:cubicBezTo>
                    <a:pt x="299" y="827"/>
                    <a:pt x="309" y="823"/>
                    <a:pt x="313" y="814"/>
                  </a:cubicBezTo>
                  <a:cubicBezTo>
                    <a:pt x="337" y="765"/>
                    <a:pt x="337" y="765"/>
                    <a:pt x="337" y="765"/>
                  </a:cubicBezTo>
                  <a:cubicBezTo>
                    <a:pt x="341" y="758"/>
                    <a:pt x="348" y="754"/>
                    <a:pt x="356" y="755"/>
                  </a:cubicBezTo>
                  <a:cubicBezTo>
                    <a:pt x="370" y="758"/>
                    <a:pt x="384" y="760"/>
                    <a:pt x="399" y="760"/>
                  </a:cubicBezTo>
                  <a:cubicBezTo>
                    <a:pt x="407" y="761"/>
                    <a:pt x="413" y="767"/>
                    <a:pt x="415" y="775"/>
                  </a:cubicBezTo>
                  <a:cubicBezTo>
                    <a:pt x="425" y="829"/>
                    <a:pt x="425" y="829"/>
                    <a:pt x="425" y="829"/>
                  </a:cubicBezTo>
                  <a:cubicBezTo>
                    <a:pt x="427" y="839"/>
                    <a:pt x="436" y="845"/>
                    <a:pt x="446" y="844"/>
                  </a:cubicBezTo>
                  <a:cubicBezTo>
                    <a:pt x="522" y="832"/>
                    <a:pt x="522" y="832"/>
                    <a:pt x="522" y="832"/>
                  </a:cubicBezTo>
                  <a:cubicBezTo>
                    <a:pt x="532" y="831"/>
                    <a:pt x="538" y="822"/>
                    <a:pt x="537" y="813"/>
                  </a:cubicBezTo>
                  <a:cubicBezTo>
                    <a:pt x="531" y="757"/>
                    <a:pt x="531" y="757"/>
                    <a:pt x="531" y="757"/>
                  </a:cubicBezTo>
                  <a:cubicBezTo>
                    <a:pt x="530" y="749"/>
                    <a:pt x="535" y="741"/>
                    <a:pt x="543" y="738"/>
                  </a:cubicBezTo>
                  <a:cubicBezTo>
                    <a:pt x="548" y="736"/>
                    <a:pt x="553" y="734"/>
                    <a:pt x="559" y="732"/>
                  </a:cubicBezTo>
                  <a:cubicBezTo>
                    <a:pt x="566" y="729"/>
                    <a:pt x="575" y="731"/>
                    <a:pt x="580" y="737"/>
                  </a:cubicBezTo>
                  <a:cubicBezTo>
                    <a:pt x="616" y="782"/>
                    <a:pt x="616" y="782"/>
                    <a:pt x="616" y="782"/>
                  </a:cubicBezTo>
                  <a:cubicBezTo>
                    <a:pt x="622" y="789"/>
                    <a:pt x="632" y="791"/>
                    <a:pt x="640" y="785"/>
                  </a:cubicBezTo>
                  <a:cubicBezTo>
                    <a:pt x="702" y="739"/>
                    <a:pt x="702" y="739"/>
                    <a:pt x="702" y="739"/>
                  </a:cubicBezTo>
                  <a:cubicBezTo>
                    <a:pt x="710" y="734"/>
                    <a:pt x="712" y="723"/>
                    <a:pt x="707" y="715"/>
                  </a:cubicBezTo>
                  <a:cubicBezTo>
                    <a:pt x="675" y="667"/>
                    <a:pt x="675" y="667"/>
                    <a:pt x="675" y="667"/>
                  </a:cubicBezTo>
                  <a:cubicBezTo>
                    <a:pt x="670" y="661"/>
                    <a:pt x="671" y="652"/>
                    <a:pt x="676" y="646"/>
                  </a:cubicBezTo>
                  <a:cubicBezTo>
                    <a:pt x="683" y="638"/>
                    <a:pt x="689" y="630"/>
                    <a:pt x="695" y="621"/>
                  </a:cubicBezTo>
                  <a:cubicBezTo>
                    <a:pt x="700" y="615"/>
                    <a:pt x="709" y="612"/>
                    <a:pt x="716" y="615"/>
                  </a:cubicBezTo>
                  <a:cubicBezTo>
                    <a:pt x="769" y="636"/>
                    <a:pt x="769" y="636"/>
                    <a:pt x="769" y="636"/>
                  </a:cubicBezTo>
                  <a:cubicBezTo>
                    <a:pt x="778" y="639"/>
                    <a:pt x="788" y="635"/>
                    <a:pt x="792" y="626"/>
                  </a:cubicBezTo>
                  <a:lnTo>
                    <a:pt x="823" y="555"/>
                  </a:lnTo>
                  <a:close/>
                  <a:moveTo>
                    <a:pt x="606" y="665"/>
                  </a:moveTo>
                  <a:cubicBezTo>
                    <a:pt x="470" y="765"/>
                    <a:pt x="278" y="736"/>
                    <a:pt x="178" y="599"/>
                  </a:cubicBezTo>
                  <a:cubicBezTo>
                    <a:pt x="79" y="463"/>
                    <a:pt x="108" y="272"/>
                    <a:pt x="244" y="172"/>
                  </a:cubicBezTo>
                  <a:cubicBezTo>
                    <a:pt x="380" y="72"/>
                    <a:pt x="571" y="102"/>
                    <a:pt x="671" y="238"/>
                  </a:cubicBezTo>
                  <a:cubicBezTo>
                    <a:pt x="771" y="374"/>
                    <a:pt x="742" y="565"/>
                    <a:pt x="606" y="665"/>
                  </a:cubicBezTo>
                  <a:close/>
                </a:path>
              </a:pathLst>
            </a:custGeom>
            <a:solidFill>
              <a:schemeClr val="accent1"/>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1" name="Freeform 65"/>
            <p:cNvSpPr>
              <a:spLocks noEditPoints="1"/>
            </p:cNvSpPr>
            <p:nvPr>
              <p:custDataLst>
                <p:tags r:id="rId41"/>
              </p:custDataLst>
            </p:nvPr>
          </p:nvSpPr>
          <p:spPr bwMode="auto">
            <a:xfrm>
              <a:off x="5458953" y="2550046"/>
              <a:ext cx="1333564" cy="1335193"/>
            </a:xfrm>
            <a:custGeom>
              <a:avLst/>
              <a:gdLst>
                <a:gd name="T0" fmla="*/ 592 w 692"/>
                <a:gd name="T1" fmla="*/ 166 h 693"/>
                <a:gd name="T2" fmla="*/ 165 w 692"/>
                <a:gd name="T3" fmla="*/ 100 h 693"/>
                <a:gd name="T4" fmla="*/ 99 w 692"/>
                <a:gd name="T5" fmla="*/ 527 h 693"/>
                <a:gd name="T6" fmla="*/ 527 w 692"/>
                <a:gd name="T7" fmla="*/ 593 h 693"/>
                <a:gd name="T8" fmla="*/ 592 w 692"/>
                <a:gd name="T9" fmla="*/ 166 h 693"/>
                <a:gd name="T10" fmla="*/ 512 w 692"/>
                <a:gd name="T11" fmla="*/ 573 h 693"/>
                <a:gd name="T12" fmla="*/ 119 w 692"/>
                <a:gd name="T13" fmla="*/ 513 h 693"/>
                <a:gd name="T14" fmla="*/ 180 w 692"/>
                <a:gd name="T15" fmla="*/ 120 h 693"/>
                <a:gd name="T16" fmla="*/ 573 w 692"/>
                <a:gd name="T17" fmla="*/ 180 h 693"/>
                <a:gd name="T18" fmla="*/ 512 w 692"/>
                <a:gd name="T19" fmla="*/ 573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693">
                  <a:moveTo>
                    <a:pt x="592" y="166"/>
                  </a:moveTo>
                  <a:cubicBezTo>
                    <a:pt x="492" y="30"/>
                    <a:pt x="301" y="0"/>
                    <a:pt x="165" y="100"/>
                  </a:cubicBezTo>
                  <a:cubicBezTo>
                    <a:pt x="29" y="200"/>
                    <a:pt x="0" y="391"/>
                    <a:pt x="99" y="527"/>
                  </a:cubicBezTo>
                  <a:cubicBezTo>
                    <a:pt x="199" y="664"/>
                    <a:pt x="391" y="693"/>
                    <a:pt x="527" y="593"/>
                  </a:cubicBezTo>
                  <a:cubicBezTo>
                    <a:pt x="663" y="493"/>
                    <a:pt x="692" y="302"/>
                    <a:pt x="592" y="166"/>
                  </a:cubicBezTo>
                  <a:close/>
                  <a:moveTo>
                    <a:pt x="512" y="573"/>
                  </a:moveTo>
                  <a:cubicBezTo>
                    <a:pt x="387" y="665"/>
                    <a:pt x="211" y="638"/>
                    <a:pt x="119" y="513"/>
                  </a:cubicBezTo>
                  <a:cubicBezTo>
                    <a:pt x="27" y="388"/>
                    <a:pt x="54" y="212"/>
                    <a:pt x="180" y="120"/>
                  </a:cubicBezTo>
                  <a:cubicBezTo>
                    <a:pt x="305" y="28"/>
                    <a:pt x="481" y="55"/>
                    <a:pt x="573" y="180"/>
                  </a:cubicBezTo>
                  <a:cubicBezTo>
                    <a:pt x="664" y="305"/>
                    <a:pt x="637" y="481"/>
                    <a:pt x="512" y="573"/>
                  </a:cubicBezTo>
                  <a:close/>
                </a:path>
              </a:pathLst>
            </a:custGeom>
            <a:solidFill>
              <a:schemeClr val="accent1">
                <a:lumMod val="75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2" name="Freeform 68"/>
            <p:cNvSpPr>
              <a:spLocks noEditPoints="1"/>
            </p:cNvSpPr>
            <p:nvPr>
              <p:custDataLst>
                <p:tags r:id="rId42"/>
              </p:custDataLst>
            </p:nvPr>
          </p:nvSpPr>
          <p:spPr bwMode="auto">
            <a:xfrm>
              <a:off x="5511089" y="2604627"/>
              <a:ext cx="1226846" cy="1226845"/>
            </a:xfrm>
            <a:custGeom>
              <a:avLst/>
              <a:gdLst>
                <a:gd name="T0" fmla="*/ 546 w 637"/>
                <a:gd name="T1" fmla="*/ 152 h 637"/>
                <a:gd name="T2" fmla="*/ 153 w 637"/>
                <a:gd name="T3" fmla="*/ 92 h 637"/>
                <a:gd name="T4" fmla="*/ 92 w 637"/>
                <a:gd name="T5" fmla="*/ 485 h 637"/>
                <a:gd name="T6" fmla="*/ 485 w 637"/>
                <a:gd name="T7" fmla="*/ 545 h 637"/>
                <a:gd name="T8" fmla="*/ 546 w 637"/>
                <a:gd name="T9" fmla="*/ 152 h 637"/>
                <a:gd name="T10" fmla="*/ 450 w 637"/>
                <a:gd name="T11" fmla="*/ 497 h 637"/>
                <a:gd name="T12" fmla="*/ 141 w 637"/>
                <a:gd name="T13" fmla="*/ 449 h 637"/>
                <a:gd name="T14" fmla="*/ 188 w 637"/>
                <a:gd name="T15" fmla="*/ 140 h 637"/>
                <a:gd name="T16" fmla="*/ 497 w 637"/>
                <a:gd name="T17" fmla="*/ 188 h 637"/>
                <a:gd name="T18" fmla="*/ 450 w 637"/>
                <a:gd name="T19" fmla="*/ 497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7" h="637">
                  <a:moveTo>
                    <a:pt x="546" y="152"/>
                  </a:moveTo>
                  <a:cubicBezTo>
                    <a:pt x="454" y="27"/>
                    <a:pt x="278" y="0"/>
                    <a:pt x="153" y="92"/>
                  </a:cubicBezTo>
                  <a:cubicBezTo>
                    <a:pt x="27" y="184"/>
                    <a:pt x="0" y="360"/>
                    <a:pt x="92" y="485"/>
                  </a:cubicBezTo>
                  <a:cubicBezTo>
                    <a:pt x="184" y="610"/>
                    <a:pt x="360" y="637"/>
                    <a:pt x="485" y="545"/>
                  </a:cubicBezTo>
                  <a:cubicBezTo>
                    <a:pt x="610" y="453"/>
                    <a:pt x="637" y="277"/>
                    <a:pt x="546" y="152"/>
                  </a:cubicBezTo>
                  <a:close/>
                  <a:moveTo>
                    <a:pt x="450" y="497"/>
                  </a:moveTo>
                  <a:cubicBezTo>
                    <a:pt x="351" y="569"/>
                    <a:pt x="213" y="548"/>
                    <a:pt x="141" y="449"/>
                  </a:cubicBezTo>
                  <a:cubicBezTo>
                    <a:pt x="69" y="351"/>
                    <a:pt x="90" y="213"/>
                    <a:pt x="188" y="140"/>
                  </a:cubicBezTo>
                  <a:cubicBezTo>
                    <a:pt x="287" y="68"/>
                    <a:pt x="425" y="90"/>
                    <a:pt x="497" y="188"/>
                  </a:cubicBezTo>
                  <a:cubicBezTo>
                    <a:pt x="569" y="286"/>
                    <a:pt x="548" y="424"/>
                    <a:pt x="450" y="49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3" name="Freeform 74"/>
            <p:cNvSpPr>
              <a:spLocks noEditPoints="1"/>
            </p:cNvSpPr>
            <p:nvPr>
              <p:custDataLst>
                <p:tags r:id="rId43"/>
              </p:custDataLst>
            </p:nvPr>
          </p:nvSpPr>
          <p:spPr bwMode="auto">
            <a:xfrm>
              <a:off x="4000750" y="5640785"/>
              <a:ext cx="943351" cy="943351"/>
            </a:xfrm>
            <a:custGeom>
              <a:avLst/>
              <a:gdLst>
                <a:gd name="T0" fmla="*/ 472 w 490"/>
                <a:gd name="T1" fmla="*/ 309 h 490"/>
                <a:gd name="T2" fmla="*/ 438 w 490"/>
                <a:gd name="T3" fmla="*/ 283 h 490"/>
                <a:gd name="T4" fmla="*/ 450 w 490"/>
                <a:gd name="T5" fmla="*/ 249 h 490"/>
                <a:gd name="T6" fmla="*/ 489 w 490"/>
                <a:gd name="T7" fmla="*/ 232 h 490"/>
                <a:gd name="T8" fmla="*/ 471 w 490"/>
                <a:gd name="T9" fmla="*/ 179 h 490"/>
                <a:gd name="T10" fmla="*/ 430 w 490"/>
                <a:gd name="T11" fmla="*/ 175 h 490"/>
                <a:gd name="T12" fmla="*/ 429 w 490"/>
                <a:gd name="T13" fmla="*/ 152 h 490"/>
                <a:gd name="T14" fmla="*/ 455 w 490"/>
                <a:gd name="T15" fmla="*/ 119 h 490"/>
                <a:gd name="T16" fmla="*/ 415 w 490"/>
                <a:gd name="T17" fmla="*/ 80 h 490"/>
                <a:gd name="T18" fmla="*/ 377 w 490"/>
                <a:gd name="T19" fmla="*/ 96 h 490"/>
                <a:gd name="T20" fmla="*/ 358 w 490"/>
                <a:gd name="T21" fmla="*/ 71 h 490"/>
                <a:gd name="T22" fmla="*/ 363 w 490"/>
                <a:gd name="T23" fmla="*/ 31 h 490"/>
                <a:gd name="T24" fmla="*/ 308 w 490"/>
                <a:gd name="T25" fmla="*/ 18 h 490"/>
                <a:gd name="T26" fmla="*/ 285 w 490"/>
                <a:gd name="T27" fmla="*/ 48 h 490"/>
                <a:gd name="T28" fmla="*/ 248 w 490"/>
                <a:gd name="T29" fmla="*/ 36 h 490"/>
                <a:gd name="T30" fmla="*/ 232 w 490"/>
                <a:gd name="T31" fmla="*/ 1 h 490"/>
                <a:gd name="T32" fmla="*/ 178 w 490"/>
                <a:gd name="T33" fmla="*/ 19 h 490"/>
                <a:gd name="T34" fmla="*/ 175 w 490"/>
                <a:gd name="T35" fmla="*/ 56 h 490"/>
                <a:gd name="T36" fmla="*/ 150 w 490"/>
                <a:gd name="T37" fmla="*/ 58 h 490"/>
                <a:gd name="T38" fmla="*/ 119 w 490"/>
                <a:gd name="T39" fmla="*/ 36 h 490"/>
                <a:gd name="T40" fmla="*/ 80 w 490"/>
                <a:gd name="T41" fmla="*/ 76 h 490"/>
                <a:gd name="T42" fmla="*/ 94 w 490"/>
                <a:gd name="T43" fmla="*/ 111 h 490"/>
                <a:gd name="T44" fmla="*/ 69 w 490"/>
                <a:gd name="T45" fmla="*/ 131 h 490"/>
                <a:gd name="T46" fmla="*/ 31 w 490"/>
                <a:gd name="T47" fmla="*/ 127 h 490"/>
                <a:gd name="T48" fmla="*/ 18 w 490"/>
                <a:gd name="T49" fmla="*/ 182 h 490"/>
                <a:gd name="T50" fmla="*/ 48 w 490"/>
                <a:gd name="T51" fmla="*/ 205 h 490"/>
                <a:gd name="T52" fmla="*/ 36 w 490"/>
                <a:gd name="T53" fmla="*/ 242 h 490"/>
                <a:gd name="T54" fmla="*/ 1 w 490"/>
                <a:gd name="T55" fmla="*/ 259 h 490"/>
                <a:gd name="T56" fmla="*/ 19 w 490"/>
                <a:gd name="T57" fmla="*/ 312 h 490"/>
                <a:gd name="T58" fmla="*/ 58 w 490"/>
                <a:gd name="T59" fmla="*/ 315 h 490"/>
                <a:gd name="T60" fmla="*/ 60 w 490"/>
                <a:gd name="T61" fmla="*/ 339 h 490"/>
                <a:gd name="T62" fmla="*/ 36 w 490"/>
                <a:gd name="T63" fmla="*/ 371 h 490"/>
                <a:gd name="T64" fmla="*/ 76 w 490"/>
                <a:gd name="T65" fmla="*/ 410 h 490"/>
                <a:gd name="T66" fmla="*/ 114 w 490"/>
                <a:gd name="T67" fmla="*/ 394 h 490"/>
                <a:gd name="T68" fmla="*/ 133 w 490"/>
                <a:gd name="T69" fmla="*/ 418 h 490"/>
                <a:gd name="T70" fmla="*/ 127 w 490"/>
                <a:gd name="T71" fmla="*/ 459 h 490"/>
                <a:gd name="T72" fmla="*/ 182 w 490"/>
                <a:gd name="T73" fmla="*/ 472 h 490"/>
                <a:gd name="T74" fmla="*/ 207 w 490"/>
                <a:gd name="T75" fmla="*/ 438 h 490"/>
                <a:gd name="T76" fmla="*/ 241 w 490"/>
                <a:gd name="T77" fmla="*/ 449 h 490"/>
                <a:gd name="T78" fmla="*/ 259 w 490"/>
                <a:gd name="T79" fmla="*/ 489 h 490"/>
                <a:gd name="T80" fmla="*/ 312 w 490"/>
                <a:gd name="T81" fmla="*/ 472 h 490"/>
                <a:gd name="T82" fmla="*/ 315 w 490"/>
                <a:gd name="T83" fmla="*/ 428 h 490"/>
                <a:gd name="T84" fmla="*/ 336 w 490"/>
                <a:gd name="T85" fmla="*/ 427 h 490"/>
                <a:gd name="T86" fmla="*/ 371 w 490"/>
                <a:gd name="T87" fmla="*/ 455 h 490"/>
                <a:gd name="T88" fmla="*/ 410 w 490"/>
                <a:gd name="T89" fmla="*/ 415 h 490"/>
                <a:gd name="T90" fmla="*/ 392 w 490"/>
                <a:gd name="T91" fmla="*/ 375 h 490"/>
                <a:gd name="T92" fmla="*/ 416 w 490"/>
                <a:gd name="T93" fmla="*/ 357 h 490"/>
                <a:gd name="T94" fmla="*/ 459 w 490"/>
                <a:gd name="T95" fmla="*/ 363 h 490"/>
                <a:gd name="T96" fmla="*/ 352 w 490"/>
                <a:gd name="T97" fmla="*/ 386 h 490"/>
                <a:gd name="T98" fmla="*/ 142 w 490"/>
                <a:gd name="T99" fmla="*/ 100 h 490"/>
                <a:gd name="T100" fmla="*/ 352 w 490"/>
                <a:gd name="T101" fmla="*/ 386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0" h="490">
                  <a:moveTo>
                    <a:pt x="477" y="322"/>
                  </a:moveTo>
                  <a:cubicBezTo>
                    <a:pt x="479" y="317"/>
                    <a:pt x="477" y="311"/>
                    <a:pt x="472" y="309"/>
                  </a:cubicBezTo>
                  <a:cubicBezTo>
                    <a:pt x="443" y="295"/>
                    <a:pt x="443" y="295"/>
                    <a:pt x="443" y="295"/>
                  </a:cubicBezTo>
                  <a:cubicBezTo>
                    <a:pt x="439" y="293"/>
                    <a:pt x="437" y="288"/>
                    <a:pt x="438" y="283"/>
                  </a:cubicBezTo>
                  <a:cubicBezTo>
                    <a:pt x="439" y="275"/>
                    <a:pt x="441" y="267"/>
                    <a:pt x="441" y="259"/>
                  </a:cubicBezTo>
                  <a:cubicBezTo>
                    <a:pt x="442" y="254"/>
                    <a:pt x="445" y="250"/>
                    <a:pt x="450" y="249"/>
                  </a:cubicBezTo>
                  <a:cubicBezTo>
                    <a:pt x="481" y="243"/>
                    <a:pt x="481" y="243"/>
                    <a:pt x="481" y="243"/>
                  </a:cubicBezTo>
                  <a:cubicBezTo>
                    <a:pt x="486" y="242"/>
                    <a:pt x="490" y="237"/>
                    <a:pt x="489" y="232"/>
                  </a:cubicBezTo>
                  <a:cubicBezTo>
                    <a:pt x="483" y="187"/>
                    <a:pt x="483" y="187"/>
                    <a:pt x="483" y="187"/>
                  </a:cubicBezTo>
                  <a:cubicBezTo>
                    <a:pt x="482" y="182"/>
                    <a:pt x="477" y="178"/>
                    <a:pt x="471" y="179"/>
                  </a:cubicBezTo>
                  <a:cubicBezTo>
                    <a:pt x="441" y="182"/>
                    <a:pt x="441" y="182"/>
                    <a:pt x="441" y="182"/>
                  </a:cubicBezTo>
                  <a:cubicBezTo>
                    <a:pt x="436" y="182"/>
                    <a:pt x="432" y="179"/>
                    <a:pt x="430" y="175"/>
                  </a:cubicBezTo>
                  <a:cubicBezTo>
                    <a:pt x="429" y="171"/>
                    <a:pt x="428" y="168"/>
                    <a:pt x="426" y="164"/>
                  </a:cubicBezTo>
                  <a:cubicBezTo>
                    <a:pt x="424" y="160"/>
                    <a:pt x="426" y="155"/>
                    <a:pt x="429" y="152"/>
                  </a:cubicBezTo>
                  <a:cubicBezTo>
                    <a:pt x="453" y="133"/>
                    <a:pt x="453" y="133"/>
                    <a:pt x="453" y="133"/>
                  </a:cubicBezTo>
                  <a:cubicBezTo>
                    <a:pt x="458" y="130"/>
                    <a:pt x="458" y="123"/>
                    <a:pt x="455" y="119"/>
                  </a:cubicBezTo>
                  <a:cubicBezTo>
                    <a:pt x="429" y="83"/>
                    <a:pt x="429" y="83"/>
                    <a:pt x="429" y="83"/>
                  </a:cubicBezTo>
                  <a:cubicBezTo>
                    <a:pt x="425" y="78"/>
                    <a:pt x="419" y="77"/>
                    <a:pt x="415" y="80"/>
                  </a:cubicBezTo>
                  <a:cubicBezTo>
                    <a:pt x="390" y="97"/>
                    <a:pt x="390" y="97"/>
                    <a:pt x="390" y="97"/>
                  </a:cubicBezTo>
                  <a:cubicBezTo>
                    <a:pt x="386" y="99"/>
                    <a:pt x="381" y="99"/>
                    <a:pt x="377" y="96"/>
                  </a:cubicBezTo>
                  <a:cubicBezTo>
                    <a:pt x="372" y="91"/>
                    <a:pt x="367" y="87"/>
                    <a:pt x="362" y="83"/>
                  </a:cubicBezTo>
                  <a:cubicBezTo>
                    <a:pt x="358" y="80"/>
                    <a:pt x="357" y="75"/>
                    <a:pt x="358" y="71"/>
                  </a:cubicBezTo>
                  <a:cubicBezTo>
                    <a:pt x="369" y="44"/>
                    <a:pt x="369" y="44"/>
                    <a:pt x="369" y="44"/>
                  </a:cubicBezTo>
                  <a:cubicBezTo>
                    <a:pt x="371" y="39"/>
                    <a:pt x="368" y="33"/>
                    <a:pt x="363" y="31"/>
                  </a:cubicBezTo>
                  <a:cubicBezTo>
                    <a:pt x="322" y="13"/>
                    <a:pt x="322" y="13"/>
                    <a:pt x="322" y="13"/>
                  </a:cubicBezTo>
                  <a:cubicBezTo>
                    <a:pt x="317" y="11"/>
                    <a:pt x="311" y="13"/>
                    <a:pt x="308" y="18"/>
                  </a:cubicBezTo>
                  <a:cubicBezTo>
                    <a:pt x="296" y="43"/>
                    <a:pt x="296" y="43"/>
                    <a:pt x="296" y="43"/>
                  </a:cubicBezTo>
                  <a:cubicBezTo>
                    <a:pt x="294" y="47"/>
                    <a:pt x="290" y="49"/>
                    <a:pt x="285" y="48"/>
                  </a:cubicBezTo>
                  <a:cubicBezTo>
                    <a:pt x="276" y="46"/>
                    <a:pt x="267" y="45"/>
                    <a:pt x="258" y="45"/>
                  </a:cubicBezTo>
                  <a:cubicBezTo>
                    <a:pt x="253" y="44"/>
                    <a:pt x="249" y="41"/>
                    <a:pt x="248" y="36"/>
                  </a:cubicBezTo>
                  <a:cubicBezTo>
                    <a:pt x="243" y="9"/>
                    <a:pt x="243" y="9"/>
                    <a:pt x="243" y="9"/>
                  </a:cubicBezTo>
                  <a:cubicBezTo>
                    <a:pt x="242" y="4"/>
                    <a:pt x="237" y="0"/>
                    <a:pt x="232" y="1"/>
                  </a:cubicBezTo>
                  <a:cubicBezTo>
                    <a:pt x="187" y="8"/>
                    <a:pt x="187" y="8"/>
                    <a:pt x="187" y="8"/>
                  </a:cubicBezTo>
                  <a:cubicBezTo>
                    <a:pt x="182" y="9"/>
                    <a:pt x="178" y="14"/>
                    <a:pt x="178" y="19"/>
                  </a:cubicBezTo>
                  <a:cubicBezTo>
                    <a:pt x="181" y="45"/>
                    <a:pt x="181" y="45"/>
                    <a:pt x="181" y="45"/>
                  </a:cubicBezTo>
                  <a:cubicBezTo>
                    <a:pt x="182" y="50"/>
                    <a:pt x="179" y="55"/>
                    <a:pt x="175" y="56"/>
                  </a:cubicBezTo>
                  <a:cubicBezTo>
                    <a:pt x="170" y="58"/>
                    <a:pt x="166" y="59"/>
                    <a:pt x="162" y="61"/>
                  </a:cubicBezTo>
                  <a:cubicBezTo>
                    <a:pt x="158" y="63"/>
                    <a:pt x="153" y="62"/>
                    <a:pt x="150" y="58"/>
                  </a:cubicBezTo>
                  <a:cubicBezTo>
                    <a:pt x="133" y="38"/>
                    <a:pt x="133" y="38"/>
                    <a:pt x="133" y="38"/>
                  </a:cubicBezTo>
                  <a:cubicBezTo>
                    <a:pt x="130" y="33"/>
                    <a:pt x="124" y="32"/>
                    <a:pt x="119" y="36"/>
                  </a:cubicBezTo>
                  <a:cubicBezTo>
                    <a:pt x="83" y="62"/>
                    <a:pt x="83" y="62"/>
                    <a:pt x="83" y="62"/>
                  </a:cubicBezTo>
                  <a:cubicBezTo>
                    <a:pt x="78" y="66"/>
                    <a:pt x="77" y="72"/>
                    <a:pt x="80" y="76"/>
                  </a:cubicBezTo>
                  <a:cubicBezTo>
                    <a:pt x="95" y="98"/>
                    <a:pt x="95" y="98"/>
                    <a:pt x="95" y="98"/>
                  </a:cubicBezTo>
                  <a:cubicBezTo>
                    <a:pt x="98" y="102"/>
                    <a:pt x="98" y="107"/>
                    <a:pt x="94" y="111"/>
                  </a:cubicBezTo>
                  <a:cubicBezTo>
                    <a:pt x="90" y="116"/>
                    <a:pt x="85" y="122"/>
                    <a:pt x="81" y="128"/>
                  </a:cubicBezTo>
                  <a:cubicBezTo>
                    <a:pt x="78" y="132"/>
                    <a:pt x="73" y="133"/>
                    <a:pt x="69" y="131"/>
                  </a:cubicBezTo>
                  <a:cubicBezTo>
                    <a:pt x="44" y="122"/>
                    <a:pt x="44" y="122"/>
                    <a:pt x="44" y="122"/>
                  </a:cubicBezTo>
                  <a:cubicBezTo>
                    <a:pt x="39" y="120"/>
                    <a:pt x="33" y="122"/>
                    <a:pt x="31" y="127"/>
                  </a:cubicBezTo>
                  <a:cubicBezTo>
                    <a:pt x="13" y="169"/>
                    <a:pt x="13" y="169"/>
                    <a:pt x="13" y="169"/>
                  </a:cubicBezTo>
                  <a:cubicBezTo>
                    <a:pt x="11" y="174"/>
                    <a:pt x="13" y="179"/>
                    <a:pt x="18" y="182"/>
                  </a:cubicBezTo>
                  <a:cubicBezTo>
                    <a:pt x="42" y="194"/>
                    <a:pt x="42" y="194"/>
                    <a:pt x="42" y="194"/>
                  </a:cubicBezTo>
                  <a:cubicBezTo>
                    <a:pt x="47" y="196"/>
                    <a:pt x="49" y="201"/>
                    <a:pt x="48" y="205"/>
                  </a:cubicBezTo>
                  <a:cubicBezTo>
                    <a:pt x="46" y="214"/>
                    <a:pt x="45" y="223"/>
                    <a:pt x="45" y="232"/>
                  </a:cubicBezTo>
                  <a:cubicBezTo>
                    <a:pt x="44" y="237"/>
                    <a:pt x="41" y="241"/>
                    <a:pt x="36" y="242"/>
                  </a:cubicBezTo>
                  <a:cubicBezTo>
                    <a:pt x="9" y="247"/>
                    <a:pt x="9" y="247"/>
                    <a:pt x="9" y="247"/>
                  </a:cubicBezTo>
                  <a:cubicBezTo>
                    <a:pt x="4" y="248"/>
                    <a:pt x="0" y="253"/>
                    <a:pt x="1" y="259"/>
                  </a:cubicBezTo>
                  <a:cubicBezTo>
                    <a:pt x="7" y="303"/>
                    <a:pt x="7" y="303"/>
                    <a:pt x="7" y="303"/>
                  </a:cubicBezTo>
                  <a:cubicBezTo>
                    <a:pt x="8" y="309"/>
                    <a:pt x="13" y="313"/>
                    <a:pt x="19" y="312"/>
                  </a:cubicBezTo>
                  <a:cubicBezTo>
                    <a:pt x="47" y="309"/>
                    <a:pt x="47" y="309"/>
                    <a:pt x="47" y="309"/>
                  </a:cubicBezTo>
                  <a:cubicBezTo>
                    <a:pt x="52" y="308"/>
                    <a:pt x="56" y="311"/>
                    <a:pt x="58" y="315"/>
                  </a:cubicBezTo>
                  <a:cubicBezTo>
                    <a:pt x="60" y="319"/>
                    <a:pt x="61" y="323"/>
                    <a:pt x="63" y="326"/>
                  </a:cubicBezTo>
                  <a:cubicBezTo>
                    <a:pt x="65" y="331"/>
                    <a:pt x="64" y="336"/>
                    <a:pt x="60" y="339"/>
                  </a:cubicBezTo>
                  <a:cubicBezTo>
                    <a:pt x="37" y="357"/>
                    <a:pt x="37" y="357"/>
                    <a:pt x="37" y="357"/>
                  </a:cubicBezTo>
                  <a:cubicBezTo>
                    <a:pt x="33" y="360"/>
                    <a:pt x="32" y="367"/>
                    <a:pt x="36" y="371"/>
                  </a:cubicBezTo>
                  <a:cubicBezTo>
                    <a:pt x="62" y="407"/>
                    <a:pt x="62" y="407"/>
                    <a:pt x="62" y="407"/>
                  </a:cubicBezTo>
                  <a:cubicBezTo>
                    <a:pt x="65" y="412"/>
                    <a:pt x="72" y="413"/>
                    <a:pt x="76" y="410"/>
                  </a:cubicBezTo>
                  <a:cubicBezTo>
                    <a:pt x="101" y="393"/>
                    <a:pt x="101" y="393"/>
                    <a:pt x="101" y="393"/>
                  </a:cubicBezTo>
                  <a:cubicBezTo>
                    <a:pt x="105" y="390"/>
                    <a:pt x="110" y="391"/>
                    <a:pt x="114" y="394"/>
                  </a:cubicBezTo>
                  <a:cubicBezTo>
                    <a:pt x="119" y="398"/>
                    <a:pt x="124" y="402"/>
                    <a:pt x="129" y="405"/>
                  </a:cubicBezTo>
                  <a:cubicBezTo>
                    <a:pt x="133" y="408"/>
                    <a:pt x="135" y="413"/>
                    <a:pt x="133" y="418"/>
                  </a:cubicBezTo>
                  <a:cubicBezTo>
                    <a:pt x="122" y="446"/>
                    <a:pt x="122" y="446"/>
                    <a:pt x="122" y="446"/>
                  </a:cubicBezTo>
                  <a:cubicBezTo>
                    <a:pt x="120" y="451"/>
                    <a:pt x="122" y="457"/>
                    <a:pt x="127" y="459"/>
                  </a:cubicBezTo>
                  <a:cubicBezTo>
                    <a:pt x="168" y="477"/>
                    <a:pt x="168" y="477"/>
                    <a:pt x="168" y="477"/>
                  </a:cubicBezTo>
                  <a:cubicBezTo>
                    <a:pt x="173" y="480"/>
                    <a:pt x="179" y="477"/>
                    <a:pt x="182" y="472"/>
                  </a:cubicBezTo>
                  <a:cubicBezTo>
                    <a:pt x="196" y="444"/>
                    <a:pt x="196" y="444"/>
                    <a:pt x="196" y="444"/>
                  </a:cubicBezTo>
                  <a:cubicBezTo>
                    <a:pt x="198" y="440"/>
                    <a:pt x="202" y="437"/>
                    <a:pt x="207" y="438"/>
                  </a:cubicBezTo>
                  <a:cubicBezTo>
                    <a:pt x="215" y="440"/>
                    <a:pt x="223" y="441"/>
                    <a:pt x="231" y="441"/>
                  </a:cubicBezTo>
                  <a:cubicBezTo>
                    <a:pt x="236" y="441"/>
                    <a:pt x="240" y="445"/>
                    <a:pt x="241" y="449"/>
                  </a:cubicBezTo>
                  <a:cubicBezTo>
                    <a:pt x="247" y="481"/>
                    <a:pt x="247" y="481"/>
                    <a:pt x="247" y="481"/>
                  </a:cubicBezTo>
                  <a:cubicBezTo>
                    <a:pt x="248" y="487"/>
                    <a:pt x="253" y="490"/>
                    <a:pt x="259" y="489"/>
                  </a:cubicBezTo>
                  <a:cubicBezTo>
                    <a:pt x="303" y="483"/>
                    <a:pt x="303" y="483"/>
                    <a:pt x="303" y="483"/>
                  </a:cubicBezTo>
                  <a:cubicBezTo>
                    <a:pt x="308" y="482"/>
                    <a:pt x="312" y="477"/>
                    <a:pt x="312" y="472"/>
                  </a:cubicBezTo>
                  <a:cubicBezTo>
                    <a:pt x="308" y="439"/>
                    <a:pt x="308" y="439"/>
                    <a:pt x="308" y="439"/>
                  </a:cubicBezTo>
                  <a:cubicBezTo>
                    <a:pt x="308" y="434"/>
                    <a:pt x="311" y="430"/>
                    <a:pt x="315" y="428"/>
                  </a:cubicBezTo>
                  <a:cubicBezTo>
                    <a:pt x="318" y="427"/>
                    <a:pt x="321" y="426"/>
                    <a:pt x="324" y="424"/>
                  </a:cubicBezTo>
                  <a:cubicBezTo>
                    <a:pt x="329" y="423"/>
                    <a:pt x="334" y="424"/>
                    <a:pt x="336" y="427"/>
                  </a:cubicBezTo>
                  <a:cubicBezTo>
                    <a:pt x="357" y="453"/>
                    <a:pt x="357" y="453"/>
                    <a:pt x="357" y="453"/>
                  </a:cubicBezTo>
                  <a:cubicBezTo>
                    <a:pt x="361" y="458"/>
                    <a:pt x="367" y="459"/>
                    <a:pt x="371" y="455"/>
                  </a:cubicBezTo>
                  <a:cubicBezTo>
                    <a:pt x="408" y="429"/>
                    <a:pt x="408" y="429"/>
                    <a:pt x="408" y="429"/>
                  </a:cubicBezTo>
                  <a:cubicBezTo>
                    <a:pt x="412" y="426"/>
                    <a:pt x="413" y="419"/>
                    <a:pt x="410" y="415"/>
                  </a:cubicBezTo>
                  <a:cubicBezTo>
                    <a:pt x="391" y="387"/>
                    <a:pt x="391" y="387"/>
                    <a:pt x="391" y="387"/>
                  </a:cubicBezTo>
                  <a:cubicBezTo>
                    <a:pt x="389" y="383"/>
                    <a:pt x="389" y="378"/>
                    <a:pt x="392" y="375"/>
                  </a:cubicBezTo>
                  <a:cubicBezTo>
                    <a:pt x="396" y="370"/>
                    <a:pt x="400" y="365"/>
                    <a:pt x="404" y="361"/>
                  </a:cubicBezTo>
                  <a:cubicBezTo>
                    <a:pt x="406" y="357"/>
                    <a:pt x="411" y="355"/>
                    <a:pt x="416" y="357"/>
                  </a:cubicBezTo>
                  <a:cubicBezTo>
                    <a:pt x="446" y="369"/>
                    <a:pt x="446" y="369"/>
                    <a:pt x="446" y="369"/>
                  </a:cubicBezTo>
                  <a:cubicBezTo>
                    <a:pt x="451" y="371"/>
                    <a:pt x="457" y="368"/>
                    <a:pt x="459" y="363"/>
                  </a:cubicBezTo>
                  <a:lnTo>
                    <a:pt x="477" y="322"/>
                  </a:lnTo>
                  <a:close/>
                  <a:moveTo>
                    <a:pt x="352" y="386"/>
                  </a:moveTo>
                  <a:cubicBezTo>
                    <a:pt x="273" y="444"/>
                    <a:pt x="162" y="427"/>
                    <a:pt x="104" y="348"/>
                  </a:cubicBezTo>
                  <a:cubicBezTo>
                    <a:pt x="46" y="269"/>
                    <a:pt x="63" y="158"/>
                    <a:pt x="142" y="100"/>
                  </a:cubicBezTo>
                  <a:cubicBezTo>
                    <a:pt x="221" y="42"/>
                    <a:pt x="332" y="59"/>
                    <a:pt x="390" y="138"/>
                  </a:cubicBezTo>
                  <a:cubicBezTo>
                    <a:pt x="447" y="217"/>
                    <a:pt x="430" y="328"/>
                    <a:pt x="352" y="386"/>
                  </a:cubicBezTo>
                  <a:close/>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4" name="Freeform 76"/>
            <p:cNvSpPr>
              <a:spLocks noEditPoints="1"/>
            </p:cNvSpPr>
            <p:nvPr>
              <p:custDataLst>
                <p:tags r:id="rId44"/>
              </p:custDataLst>
            </p:nvPr>
          </p:nvSpPr>
          <p:spPr bwMode="auto">
            <a:xfrm>
              <a:off x="4088730" y="5721433"/>
              <a:ext cx="773092" cy="774721"/>
            </a:xfrm>
            <a:custGeom>
              <a:avLst/>
              <a:gdLst>
                <a:gd name="T0" fmla="*/ 344 w 401"/>
                <a:gd name="T1" fmla="*/ 96 h 402"/>
                <a:gd name="T2" fmla="*/ 96 w 401"/>
                <a:gd name="T3" fmla="*/ 58 h 402"/>
                <a:gd name="T4" fmla="*/ 58 w 401"/>
                <a:gd name="T5" fmla="*/ 306 h 402"/>
                <a:gd name="T6" fmla="*/ 306 w 401"/>
                <a:gd name="T7" fmla="*/ 344 h 402"/>
                <a:gd name="T8" fmla="*/ 344 w 401"/>
                <a:gd name="T9" fmla="*/ 96 h 402"/>
                <a:gd name="T10" fmla="*/ 297 w 401"/>
                <a:gd name="T11" fmla="*/ 332 h 402"/>
                <a:gd name="T12" fmla="*/ 69 w 401"/>
                <a:gd name="T13" fmla="*/ 297 h 402"/>
                <a:gd name="T14" fmla="*/ 104 w 401"/>
                <a:gd name="T15" fmla="*/ 69 h 402"/>
                <a:gd name="T16" fmla="*/ 332 w 401"/>
                <a:gd name="T17" fmla="*/ 104 h 402"/>
                <a:gd name="T18" fmla="*/ 297 w 401"/>
                <a:gd name="T19" fmla="*/ 332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344" y="96"/>
                  </a:moveTo>
                  <a:cubicBezTo>
                    <a:pt x="286" y="17"/>
                    <a:pt x="175" y="0"/>
                    <a:pt x="96" y="58"/>
                  </a:cubicBezTo>
                  <a:cubicBezTo>
                    <a:pt x="17" y="116"/>
                    <a:pt x="0" y="227"/>
                    <a:pt x="58" y="306"/>
                  </a:cubicBezTo>
                  <a:cubicBezTo>
                    <a:pt x="116" y="385"/>
                    <a:pt x="227" y="402"/>
                    <a:pt x="306" y="344"/>
                  </a:cubicBezTo>
                  <a:cubicBezTo>
                    <a:pt x="384" y="286"/>
                    <a:pt x="401" y="175"/>
                    <a:pt x="344" y="96"/>
                  </a:cubicBezTo>
                  <a:close/>
                  <a:moveTo>
                    <a:pt x="297" y="332"/>
                  </a:moveTo>
                  <a:cubicBezTo>
                    <a:pt x="224" y="386"/>
                    <a:pt x="122" y="370"/>
                    <a:pt x="69" y="297"/>
                  </a:cubicBezTo>
                  <a:cubicBezTo>
                    <a:pt x="16" y="225"/>
                    <a:pt x="32" y="123"/>
                    <a:pt x="104" y="69"/>
                  </a:cubicBezTo>
                  <a:cubicBezTo>
                    <a:pt x="177" y="16"/>
                    <a:pt x="279" y="32"/>
                    <a:pt x="332" y="104"/>
                  </a:cubicBezTo>
                  <a:cubicBezTo>
                    <a:pt x="385" y="177"/>
                    <a:pt x="370" y="279"/>
                    <a:pt x="297" y="332"/>
                  </a:cubicBezTo>
                  <a:close/>
                </a:path>
              </a:pathLst>
            </a:custGeom>
            <a:solidFill>
              <a:schemeClr val="accent2">
                <a:lumMod val="75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5" name="Freeform 79"/>
            <p:cNvSpPr>
              <a:spLocks noEditPoints="1"/>
            </p:cNvSpPr>
            <p:nvPr>
              <p:custDataLst>
                <p:tags r:id="rId45"/>
              </p:custDataLst>
            </p:nvPr>
          </p:nvSpPr>
          <p:spPr bwMode="auto">
            <a:xfrm>
              <a:off x="4119686" y="5752391"/>
              <a:ext cx="711179" cy="712808"/>
            </a:xfrm>
            <a:custGeom>
              <a:avLst/>
              <a:gdLst>
                <a:gd name="T0" fmla="*/ 316 w 369"/>
                <a:gd name="T1" fmla="*/ 88 h 370"/>
                <a:gd name="T2" fmla="*/ 88 w 369"/>
                <a:gd name="T3" fmla="*/ 53 h 370"/>
                <a:gd name="T4" fmla="*/ 53 w 369"/>
                <a:gd name="T5" fmla="*/ 281 h 370"/>
                <a:gd name="T6" fmla="*/ 281 w 369"/>
                <a:gd name="T7" fmla="*/ 316 h 370"/>
                <a:gd name="T8" fmla="*/ 316 w 369"/>
                <a:gd name="T9" fmla="*/ 88 h 370"/>
                <a:gd name="T10" fmla="*/ 264 w 369"/>
                <a:gd name="T11" fmla="*/ 293 h 370"/>
                <a:gd name="T12" fmla="*/ 76 w 369"/>
                <a:gd name="T13" fmla="*/ 264 h 370"/>
                <a:gd name="T14" fmla="*/ 105 w 369"/>
                <a:gd name="T15" fmla="*/ 76 h 370"/>
                <a:gd name="T16" fmla="*/ 293 w 369"/>
                <a:gd name="T17" fmla="*/ 105 h 370"/>
                <a:gd name="T18" fmla="*/ 264 w 369"/>
                <a:gd name="T19" fmla="*/ 29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9" h="370">
                  <a:moveTo>
                    <a:pt x="316" y="88"/>
                  </a:moveTo>
                  <a:cubicBezTo>
                    <a:pt x="263" y="16"/>
                    <a:pt x="161" y="0"/>
                    <a:pt x="88" y="53"/>
                  </a:cubicBezTo>
                  <a:cubicBezTo>
                    <a:pt x="16" y="107"/>
                    <a:pt x="0" y="209"/>
                    <a:pt x="53" y="281"/>
                  </a:cubicBezTo>
                  <a:cubicBezTo>
                    <a:pt x="106" y="354"/>
                    <a:pt x="208" y="370"/>
                    <a:pt x="281" y="316"/>
                  </a:cubicBezTo>
                  <a:cubicBezTo>
                    <a:pt x="354" y="263"/>
                    <a:pt x="369" y="161"/>
                    <a:pt x="316" y="88"/>
                  </a:cubicBezTo>
                  <a:close/>
                  <a:moveTo>
                    <a:pt x="264" y="293"/>
                  </a:moveTo>
                  <a:cubicBezTo>
                    <a:pt x="204" y="337"/>
                    <a:pt x="120" y="324"/>
                    <a:pt x="76" y="264"/>
                  </a:cubicBezTo>
                  <a:cubicBezTo>
                    <a:pt x="32" y="205"/>
                    <a:pt x="45" y="120"/>
                    <a:pt x="105" y="76"/>
                  </a:cubicBezTo>
                  <a:cubicBezTo>
                    <a:pt x="165" y="32"/>
                    <a:pt x="249" y="45"/>
                    <a:pt x="293" y="105"/>
                  </a:cubicBezTo>
                  <a:cubicBezTo>
                    <a:pt x="337" y="165"/>
                    <a:pt x="324" y="249"/>
                    <a:pt x="264" y="293"/>
                  </a:cubicBezTo>
                  <a:close/>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6" name="Freeform 80"/>
            <p:cNvSpPr>
              <a:spLocks noEditPoints="1"/>
            </p:cNvSpPr>
            <p:nvPr>
              <p:custDataLst>
                <p:tags r:id="rId46"/>
              </p:custDataLst>
            </p:nvPr>
          </p:nvSpPr>
          <p:spPr bwMode="auto">
            <a:xfrm>
              <a:off x="4840641" y="5128376"/>
              <a:ext cx="988156" cy="985712"/>
            </a:xfrm>
            <a:custGeom>
              <a:avLst/>
              <a:gdLst>
                <a:gd name="T0" fmla="*/ 136 w 513"/>
                <a:gd name="T1" fmla="*/ 29 h 512"/>
                <a:gd name="T2" fmla="*/ 119 w 513"/>
                <a:gd name="T3" fmla="*/ 66 h 512"/>
                <a:gd name="T4" fmla="*/ 102 w 513"/>
                <a:gd name="T5" fmla="*/ 80 h 512"/>
                <a:gd name="T6" fmla="*/ 62 w 513"/>
                <a:gd name="T7" fmla="*/ 88 h 512"/>
                <a:gd name="T8" fmla="*/ 60 w 513"/>
                <a:gd name="T9" fmla="*/ 129 h 512"/>
                <a:gd name="T10" fmla="*/ 49 w 513"/>
                <a:gd name="T11" fmla="*/ 148 h 512"/>
                <a:gd name="T12" fmla="*/ 15 w 513"/>
                <a:gd name="T13" fmla="*/ 170 h 512"/>
                <a:gd name="T14" fmla="*/ 27 w 513"/>
                <a:gd name="T15" fmla="*/ 208 h 512"/>
                <a:gd name="T16" fmla="*/ 24 w 513"/>
                <a:gd name="T17" fmla="*/ 230 h 512"/>
                <a:gd name="T18" fmla="*/ 0 w 513"/>
                <a:gd name="T19" fmla="*/ 263 h 512"/>
                <a:gd name="T20" fmla="*/ 26 w 513"/>
                <a:gd name="T21" fmla="*/ 294 h 512"/>
                <a:gd name="T22" fmla="*/ 30 w 513"/>
                <a:gd name="T23" fmla="*/ 316 h 512"/>
                <a:gd name="T24" fmla="*/ 20 w 513"/>
                <a:gd name="T25" fmla="*/ 355 h 512"/>
                <a:gd name="T26" fmla="*/ 55 w 513"/>
                <a:gd name="T27" fmla="*/ 375 h 512"/>
                <a:gd name="T28" fmla="*/ 67 w 513"/>
                <a:gd name="T29" fmla="*/ 393 h 512"/>
                <a:gd name="T30" fmla="*/ 72 w 513"/>
                <a:gd name="T31" fmla="*/ 434 h 512"/>
                <a:gd name="T32" fmla="*/ 112 w 513"/>
                <a:gd name="T33" fmla="*/ 440 h 512"/>
                <a:gd name="T34" fmla="*/ 130 w 513"/>
                <a:gd name="T35" fmla="*/ 452 h 512"/>
                <a:gd name="T36" fmla="*/ 148 w 513"/>
                <a:gd name="T37" fmla="*/ 488 h 512"/>
                <a:gd name="T38" fmla="*/ 188 w 513"/>
                <a:gd name="T39" fmla="*/ 479 h 512"/>
                <a:gd name="T40" fmla="*/ 209 w 513"/>
                <a:gd name="T41" fmla="*/ 485 h 512"/>
                <a:gd name="T42" fmla="*/ 240 w 513"/>
                <a:gd name="T43" fmla="*/ 512 h 512"/>
                <a:gd name="T44" fmla="*/ 273 w 513"/>
                <a:gd name="T45" fmla="*/ 489 h 512"/>
                <a:gd name="T46" fmla="*/ 295 w 513"/>
                <a:gd name="T47" fmla="*/ 486 h 512"/>
                <a:gd name="T48" fmla="*/ 333 w 513"/>
                <a:gd name="T49" fmla="*/ 500 h 512"/>
                <a:gd name="T50" fmla="*/ 357 w 513"/>
                <a:gd name="T51" fmla="*/ 467 h 512"/>
                <a:gd name="T52" fmla="*/ 376 w 513"/>
                <a:gd name="T53" fmla="*/ 457 h 512"/>
                <a:gd name="T54" fmla="*/ 417 w 513"/>
                <a:gd name="T55" fmla="*/ 456 h 512"/>
                <a:gd name="T56" fmla="*/ 426 w 513"/>
                <a:gd name="T57" fmla="*/ 417 h 512"/>
                <a:gd name="T58" fmla="*/ 441 w 513"/>
                <a:gd name="T59" fmla="*/ 400 h 512"/>
                <a:gd name="T60" fmla="*/ 478 w 513"/>
                <a:gd name="T61" fmla="*/ 385 h 512"/>
                <a:gd name="T62" fmla="*/ 473 w 513"/>
                <a:gd name="T63" fmla="*/ 344 h 512"/>
                <a:gd name="T64" fmla="*/ 480 w 513"/>
                <a:gd name="T65" fmla="*/ 324 h 512"/>
                <a:gd name="T66" fmla="*/ 510 w 513"/>
                <a:gd name="T67" fmla="*/ 296 h 512"/>
                <a:gd name="T68" fmla="*/ 490 w 513"/>
                <a:gd name="T69" fmla="*/ 260 h 512"/>
                <a:gd name="T70" fmla="*/ 490 w 513"/>
                <a:gd name="T71" fmla="*/ 238 h 512"/>
                <a:gd name="T72" fmla="*/ 507 w 513"/>
                <a:gd name="T73" fmla="*/ 202 h 512"/>
                <a:gd name="T74" fmla="*/ 476 w 513"/>
                <a:gd name="T75" fmla="*/ 175 h 512"/>
                <a:gd name="T76" fmla="*/ 468 w 513"/>
                <a:gd name="T77" fmla="*/ 155 h 512"/>
                <a:gd name="T78" fmla="*/ 471 w 513"/>
                <a:gd name="T79" fmla="*/ 115 h 512"/>
                <a:gd name="T80" fmla="*/ 432 w 513"/>
                <a:gd name="T81" fmla="*/ 101 h 512"/>
                <a:gd name="T82" fmla="*/ 417 w 513"/>
                <a:gd name="T83" fmla="*/ 86 h 512"/>
                <a:gd name="T84" fmla="*/ 405 w 513"/>
                <a:gd name="T85" fmla="*/ 47 h 512"/>
                <a:gd name="T86" fmla="*/ 365 w 513"/>
                <a:gd name="T87" fmla="*/ 48 h 512"/>
                <a:gd name="T88" fmla="*/ 345 w 513"/>
                <a:gd name="T89" fmla="*/ 39 h 512"/>
                <a:gd name="T90" fmla="*/ 320 w 513"/>
                <a:gd name="T91" fmla="*/ 7 h 512"/>
                <a:gd name="T92" fmla="*/ 282 w 513"/>
                <a:gd name="T93" fmla="*/ 23 h 512"/>
                <a:gd name="T94" fmla="*/ 260 w 513"/>
                <a:gd name="T95" fmla="*/ 22 h 512"/>
                <a:gd name="T96" fmla="*/ 226 w 513"/>
                <a:gd name="T97" fmla="*/ 1 h 512"/>
                <a:gd name="T98" fmla="*/ 197 w 513"/>
                <a:gd name="T99" fmla="*/ 30 h 512"/>
                <a:gd name="T100" fmla="*/ 176 w 513"/>
                <a:gd name="T101" fmla="*/ 36 h 512"/>
                <a:gd name="T102" fmla="*/ 407 w 513"/>
                <a:gd name="T103" fmla="*/ 207 h 512"/>
                <a:gd name="T104" fmla="*/ 106 w 513"/>
                <a:gd name="T105" fmla="*/ 304 h 512"/>
                <a:gd name="T106" fmla="*/ 407 w 513"/>
                <a:gd name="T107" fmla="*/ 2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3" h="512">
                  <a:moveTo>
                    <a:pt x="156" y="44"/>
                  </a:moveTo>
                  <a:cubicBezTo>
                    <a:pt x="136" y="29"/>
                    <a:pt x="136" y="29"/>
                    <a:pt x="136" y="29"/>
                  </a:cubicBezTo>
                  <a:cubicBezTo>
                    <a:pt x="137" y="55"/>
                    <a:pt x="137" y="55"/>
                    <a:pt x="137" y="55"/>
                  </a:cubicBezTo>
                  <a:cubicBezTo>
                    <a:pt x="137" y="64"/>
                    <a:pt x="127" y="70"/>
                    <a:pt x="119" y="66"/>
                  </a:cubicBezTo>
                  <a:cubicBezTo>
                    <a:pt x="96" y="55"/>
                    <a:pt x="96" y="55"/>
                    <a:pt x="96" y="55"/>
                  </a:cubicBezTo>
                  <a:cubicBezTo>
                    <a:pt x="102" y="80"/>
                    <a:pt x="102" y="80"/>
                    <a:pt x="102" y="80"/>
                  </a:cubicBezTo>
                  <a:cubicBezTo>
                    <a:pt x="104" y="89"/>
                    <a:pt x="96" y="97"/>
                    <a:pt x="87" y="95"/>
                  </a:cubicBezTo>
                  <a:cubicBezTo>
                    <a:pt x="62" y="88"/>
                    <a:pt x="62" y="88"/>
                    <a:pt x="62" y="88"/>
                  </a:cubicBezTo>
                  <a:cubicBezTo>
                    <a:pt x="72" y="111"/>
                    <a:pt x="72" y="111"/>
                    <a:pt x="72" y="111"/>
                  </a:cubicBezTo>
                  <a:cubicBezTo>
                    <a:pt x="76" y="120"/>
                    <a:pt x="69" y="129"/>
                    <a:pt x="60" y="129"/>
                  </a:cubicBezTo>
                  <a:cubicBezTo>
                    <a:pt x="35" y="127"/>
                    <a:pt x="35" y="127"/>
                    <a:pt x="35" y="127"/>
                  </a:cubicBezTo>
                  <a:cubicBezTo>
                    <a:pt x="49" y="148"/>
                    <a:pt x="49" y="148"/>
                    <a:pt x="49" y="148"/>
                  </a:cubicBezTo>
                  <a:cubicBezTo>
                    <a:pt x="54" y="156"/>
                    <a:pt x="49" y="166"/>
                    <a:pt x="40" y="167"/>
                  </a:cubicBezTo>
                  <a:cubicBezTo>
                    <a:pt x="15" y="170"/>
                    <a:pt x="15" y="170"/>
                    <a:pt x="15" y="170"/>
                  </a:cubicBezTo>
                  <a:cubicBezTo>
                    <a:pt x="32" y="188"/>
                    <a:pt x="32" y="188"/>
                    <a:pt x="32" y="188"/>
                  </a:cubicBezTo>
                  <a:cubicBezTo>
                    <a:pt x="39" y="194"/>
                    <a:pt x="36" y="206"/>
                    <a:pt x="27" y="208"/>
                  </a:cubicBezTo>
                  <a:cubicBezTo>
                    <a:pt x="3" y="216"/>
                    <a:pt x="3" y="216"/>
                    <a:pt x="3" y="216"/>
                  </a:cubicBezTo>
                  <a:cubicBezTo>
                    <a:pt x="24" y="230"/>
                    <a:pt x="24" y="230"/>
                    <a:pt x="24" y="230"/>
                  </a:cubicBezTo>
                  <a:cubicBezTo>
                    <a:pt x="32" y="235"/>
                    <a:pt x="31" y="247"/>
                    <a:pt x="22" y="251"/>
                  </a:cubicBezTo>
                  <a:cubicBezTo>
                    <a:pt x="0" y="263"/>
                    <a:pt x="0" y="263"/>
                    <a:pt x="0" y="263"/>
                  </a:cubicBezTo>
                  <a:cubicBezTo>
                    <a:pt x="23" y="273"/>
                    <a:pt x="23" y="273"/>
                    <a:pt x="23" y="273"/>
                  </a:cubicBezTo>
                  <a:cubicBezTo>
                    <a:pt x="32" y="277"/>
                    <a:pt x="33" y="289"/>
                    <a:pt x="26" y="294"/>
                  </a:cubicBezTo>
                  <a:cubicBezTo>
                    <a:pt x="6" y="310"/>
                    <a:pt x="6" y="310"/>
                    <a:pt x="6" y="310"/>
                  </a:cubicBezTo>
                  <a:cubicBezTo>
                    <a:pt x="30" y="316"/>
                    <a:pt x="30" y="316"/>
                    <a:pt x="30" y="316"/>
                  </a:cubicBezTo>
                  <a:cubicBezTo>
                    <a:pt x="39" y="318"/>
                    <a:pt x="43" y="329"/>
                    <a:pt x="37" y="336"/>
                  </a:cubicBezTo>
                  <a:cubicBezTo>
                    <a:pt x="20" y="355"/>
                    <a:pt x="20" y="355"/>
                    <a:pt x="20" y="355"/>
                  </a:cubicBezTo>
                  <a:cubicBezTo>
                    <a:pt x="45" y="356"/>
                    <a:pt x="45" y="356"/>
                    <a:pt x="45" y="356"/>
                  </a:cubicBezTo>
                  <a:cubicBezTo>
                    <a:pt x="54" y="357"/>
                    <a:pt x="60" y="367"/>
                    <a:pt x="55" y="375"/>
                  </a:cubicBezTo>
                  <a:cubicBezTo>
                    <a:pt x="42" y="397"/>
                    <a:pt x="42" y="397"/>
                    <a:pt x="42" y="397"/>
                  </a:cubicBezTo>
                  <a:cubicBezTo>
                    <a:pt x="67" y="393"/>
                    <a:pt x="67" y="393"/>
                    <a:pt x="67" y="393"/>
                  </a:cubicBezTo>
                  <a:cubicBezTo>
                    <a:pt x="76" y="392"/>
                    <a:pt x="84" y="401"/>
                    <a:pt x="80" y="410"/>
                  </a:cubicBezTo>
                  <a:cubicBezTo>
                    <a:pt x="72" y="434"/>
                    <a:pt x="72" y="434"/>
                    <a:pt x="72" y="434"/>
                  </a:cubicBezTo>
                  <a:cubicBezTo>
                    <a:pt x="96" y="426"/>
                    <a:pt x="96" y="426"/>
                    <a:pt x="96" y="426"/>
                  </a:cubicBezTo>
                  <a:cubicBezTo>
                    <a:pt x="105" y="423"/>
                    <a:pt x="113" y="430"/>
                    <a:pt x="112" y="440"/>
                  </a:cubicBezTo>
                  <a:cubicBezTo>
                    <a:pt x="108" y="465"/>
                    <a:pt x="108" y="465"/>
                    <a:pt x="108" y="465"/>
                  </a:cubicBezTo>
                  <a:cubicBezTo>
                    <a:pt x="130" y="452"/>
                    <a:pt x="130" y="452"/>
                    <a:pt x="130" y="452"/>
                  </a:cubicBezTo>
                  <a:cubicBezTo>
                    <a:pt x="138" y="448"/>
                    <a:pt x="148" y="454"/>
                    <a:pt x="148" y="463"/>
                  </a:cubicBezTo>
                  <a:cubicBezTo>
                    <a:pt x="148" y="488"/>
                    <a:pt x="148" y="488"/>
                    <a:pt x="148" y="488"/>
                  </a:cubicBezTo>
                  <a:cubicBezTo>
                    <a:pt x="168" y="472"/>
                    <a:pt x="168" y="472"/>
                    <a:pt x="168" y="472"/>
                  </a:cubicBezTo>
                  <a:cubicBezTo>
                    <a:pt x="175" y="466"/>
                    <a:pt x="186" y="470"/>
                    <a:pt x="188" y="479"/>
                  </a:cubicBezTo>
                  <a:cubicBezTo>
                    <a:pt x="193" y="504"/>
                    <a:pt x="193" y="504"/>
                    <a:pt x="193" y="504"/>
                  </a:cubicBezTo>
                  <a:cubicBezTo>
                    <a:pt x="209" y="485"/>
                    <a:pt x="209" y="485"/>
                    <a:pt x="209" y="485"/>
                  </a:cubicBezTo>
                  <a:cubicBezTo>
                    <a:pt x="215" y="478"/>
                    <a:pt x="227" y="479"/>
                    <a:pt x="230" y="488"/>
                  </a:cubicBezTo>
                  <a:cubicBezTo>
                    <a:pt x="240" y="512"/>
                    <a:pt x="240" y="512"/>
                    <a:pt x="240" y="512"/>
                  </a:cubicBezTo>
                  <a:cubicBezTo>
                    <a:pt x="252" y="490"/>
                    <a:pt x="252" y="490"/>
                    <a:pt x="252" y="490"/>
                  </a:cubicBezTo>
                  <a:cubicBezTo>
                    <a:pt x="257" y="481"/>
                    <a:pt x="268" y="481"/>
                    <a:pt x="273" y="489"/>
                  </a:cubicBezTo>
                  <a:cubicBezTo>
                    <a:pt x="287" y="510"/>
                    <a:pt x="287" y="510"/>
                    <a:pt x="287" y="510"/>
                  </a:cubicBezTo>
                  <a:cubicBezTo>
                    <a:pt x="295" y="486"/>
                    <a:pt x="295" y="486"/>
                    <a:pt x="295" y="486"/>
                  </a:cubicBezTo>
                  <a:cubicBezTo>
                    <a:pt x="298" y="477"/>
                    <a:pt x="310" y="475"/>
                    <a:pt x="316" y="482"/>
                  </a:cubicBezTo>
                  <a:cubicBezTo>
                    <a:pt x="333" y="500"/>
                    <a:pt x="333" y="500"/>
                    <a:pt x="333" y="500"/>
                  </a:cubicBezTo>
                  <a:cubicBezTo>
                    <a:pt x="337" y="475"/>
                    <a:pt x="337" y="475"/>
                    <a:pt x="337" y="475"/>
                  </a:cubicBezTo>
                  <a:cubicBezTo>
                    <a:pt x="338" y="466"/>
                    <a:pt x="349" y="462"/>
                    <a:pt x="357" y="467"/>
                  </a:cubicBezTo>
                  <a:cubicBezTo>
                    <a:pt x="377" y="482"/>
                    <a:pt x="377" y="482"/>
                    <a:pt x="377" y="482"/>
                  </a:cubicBezTo>
                  <a:cubicBezTo>
                    <a:pt x="376" y="457"/>
                    <a:pt x="376" y="457"/>
                    <a:pt x="376" y="457"/>
                  </a:cubicBezTo>
                  <a:cubicBezTo>
                    <a:pt x="376" y="447"/>
                    <a:pt x="385" y="441"/>
                    <a:pt x="394" y="445"/>
                  </a:cubicBezTo>
                  <a:cubicBezTo>
                    <a:pt x="417" y="456"/>
                    <a:pt x="417" y="456"/>
                    <a:pt x="417" y="456"/>
                  </a:cubicBezTo>
                  <a:cubicBezTo>
                    <a:pt x="411" y="431"/>
                    <a:pt x="411" y="431"/>
                    <a:pt x="411" y="431"/>
                  </a:cubicBezTo>
                  <a:cubicBezTo>
                    <a:pt x="409" y="422"/>
                    <a:pt x="417" y="414"/>
                    <a:pt x="426" y="417"/>
                  </a:cubicBezTo>
                  <a:cubicBezTo>
                    <a:pt x="451" y="423"/>
                    <a:pt x="451" y="423"/>
                    <a:pt x="451" y="423"/>
                  </a:cubicBezTo>
                  <a:cubicBezTo>
                    <a:pt x="441" y="400"/>
                    <a:pt x="441" y="400"/>
                    <a:pt x="441" y="400"/>
                  </a:cubicBezTo>
                  <a:cubicBezTo>
                    <a:pt x="437" y="391"/>
                    <a:pt x="444" y="382"/>
                    <a:pt x="453" y="383"/>
                  </a:cubicBezTo>
                  <a:cubicBezTo>
                    <a:pt x="478" y="385"/>
                    <a:pt x="478" y="385"/>
                    <a:pt x="478" y="385"/>
                  </a:cubicBezTo>
                  <a:cubicBezTo>
                    <a:pt x="464" y="364"/>
                    <a:pt x="464" y="364"/>
                    <a:pt x="464" y="364"/>
                  </a:cubicBezTo>
                  <a:cubicBezTo>
                    <a:pt x="459" y="356"/>
                    <a:pt x="464" y="345"/>
                    <a:pt x="473" y="344"/>
                  </a:cubicBezTo>
                  <a:cubicBezTo>
                    <a:pt x="498" y="342"/>
                    <a:pt x="498" y="342"/>
                    <a:pt x="498" y="342"/>
                  </a:cubicBezTo>
                  <a:cubicBezTo>
                    <a:pt x="480" y="324"/>
                    <a:pt x="480" y="324"/>
                    <a:pt x="480" y="324"/>
                  </a:cubicBezTo>
                  <a:cubicBezTo>
                    <a:pt x="474" y="317"/>
                    <a:pt x="476" y="306"/>
                    <a:pt x="485" y="303"/>
                  </a:cubicBezTo>
                  <a:cubicBezTo>
                    <a:pt x="510" y="296"/>
                    <a:pt x="510" y="296"/>
                    <a:pt x="510" y="296"/>
                  </a:cubicBezTo>
                  <a:cubicBezTo>
                    <a:pt x="489" y="281"/>
                    <a:pt x="489" y="281"/>
                    <a:pt x="489" y="281"/>
                  </a:cubicBezTo>
                  <a:cubicBezTo>
                    <a:pt x="481" y="276"/>
                    <a:pt x="482" y="264"/>
                    <a:pt x="490" y="260"/>
                  </a:cubicBezTo>
                  <a:cubicBezTo>
                    <a:pt x="513" y="249"/>
                    <a:pt x="513" y="249"/>
                    <a:pt x="513" y="249"/>
                  </a:cubicBezTo>
                  <a:cubicBezTo>
                    <a:pt x="490" y="238"/>
                    <a:pt x="490" y="238"/>
                    <a:pt x="490" y="238"/>
                  </a:cubicBezTo>
                  <a:cubicBezTo>
                    <a:pt x="481" y="234"/>
                    <a:pt x="480" y="223"/>
                    <a:pt x="487" y="217"/>
                  </a:cubicBezTo>
                  <a:cubicBezTo>
                    <a:pt x="507" y="202"/>
                    <a:pt x="507" y="202"/>
                    <a:pt x="507" y="202"/>
                  </a:cubicBezTo>
                  <a:cubicBezTo>
                    <a:pt x="482" y="196"/>
                    <a:pt x="482" y="196"/>
                    <a:pt x="482" y="196"/>
                  </a:cubicBezTo>
                  <a:cubicBezTo>
                    <a:pt x="473" y="193"/>
                    <a:pt x="470" y="182"/>
                    <a:pt x="476" y="175"/>
                  </a:cubicBezTo>
                  <a:cubicBezTo>
                    <a:pt x="493" y="156"/>
                    <a:pt x="493" y="156"/>
                    <a:pt x="493" y="156"/>
                  </a:cubicBezTo>
                  <a:cubicBezTo>
                    <a:pt x="468" y="155"/>
                    <a:pt x="468" y="155"/>
                    <a:pt x="468" y="155"/>
                  </a:cubicBezTo>
                  <a:cubicBezTo>
                    <a:pt x="458" y="155"/>
                    <a:pt x="453" y="144"/>
                    <a:pt x="458" y="136"/>
                  </a:cubicBezTo>
                  <a:cubicBezTo>
                    <a:pt x="471" y="115"/>
                    <a:pt x="471" y="115"/>
                    <a:pt x="471" y="115"/>
                  </a:cubicBezTo>
                  <a:cubicBezTo>
                    <a:pt x="445" y="118"/>
                    <a:pt x="445" y="118"/>
                    <a:pt x="445" y="118"/>
                  </a:cubicBezTo>
                  <a:cubicBezTo>
                    <a:pt x="436" y="119"/>
                    <a:pt x="429" y="110"/>
                    <a:pt x="432" y="101"/>
                  </a:cubicBezTo>
                  <a:cubicBezTo>
                    <a:pt x="441" y="78"/>
                    <a:pt x="441" y="78"/>
                    <a:pt x="441" y="78"/>
                  </a:cubicBezTo>
                  <a:cubicBezTo>
                    <a:pt x="417" y="86"/>
                    <a:pt x="417" y="86"/>
                    <a:pt x="417" y="86"/>
                  </a:cubicBezTo>
                  <a:cubicBezTo>
                    <a:pt x="408" y="89"/>
                    <a:pt x="399" y="81"/>
                    <a:pt x="401" y="72"/>
                  </a:cubicBezTo>
                  <a:cubicBezTo>
                    <a:pt x="405" y="47"/>
                    <a:pt x="405" y="47"/>
                    <a:pt x="405" y="47"/>
                  </a:cubicBezTo>
                  <a:cubicBezTo>
                    <a:pt x="383" y="59"/>
                    <a:pt x="383" y="59"/>
                    <a:pt x="383" y="59"/>
                  </a:cubicBezTo>
                  <a:cubicBezTo>
                    <a:pt x="375" y="63"/>
                    <a:pt x="365" y="58"/>
                    <a:pt x="365" y="48"/>
                  </a:cubicBezTo>
                  <a:cubicBezTo>
                    <a:pt x="364" y="23"/>
                    <a:pt x="364" y="23"/>
                    <a:pt x="364" y="23"/>
                  </a:cubicBezTo>
                  <a:cubicBezTo>
                    <a:pt x="345" y="39"/>
                    <a:pt x="345" y="39"/>
                    <a:pt x="345" y="39"/>
                  </a:cubicBezTo>
                  <a:cubicBezTo>
                    <a:pt x="337" y="45"/>
                    <a:pt x="326" y="41"/>
                    <a:pt x="325" y="32"/>
                  </a:cubicBezTo>
                  <a:cubicBezTo>
                    <a:pt x="320" y="7"/>
                    <a:pt x="320" y="7"/>
                    <a:pt x="320" y="7"/>
                  </a:cubicBezTo>
                  <a:cubicBezTo>
                    <a:pt x="303" y="27"/>
                    <a:pt x="303" y="27"/>
                    <a:pt x="303" y="27"/>
                  </a:cubicBezTo>
                  <a:cubicBezTo>
                    <a:pt x="297" y="34"/>
                    <a:pt x="286" y="32"/>
                    <a:pt x="282" y="23"/>
                  </a:cubicBezTo>
                  <a:cubicBezTo>
                    <a:pt x="273" y="0"/>
                    <a:pt x="273" y="0"/>
                    <a:pt x="273" y="0"/>
                  </a:cubicBezTo>
                  <a:cubicBezTo>
                    <a:pt x="260" y="22"/>
                    <a:pt x="260" y="22"/>
                    <a:pt x="260" y="22"/>
                  </a:cubicBezTo>
                  <a:cubicBezTo>
                    <a:pt x="256" y="30"/>
                    <a:pt x="244" y="30"/>
                    <a:pt x="239" y="22"/>
                  </a:cubicBezTo>
                  <a:cubicBezTo>
                    <a:pt x="226" y="1"/>
                    <a:pt x="226" y="1"/>
                    <a:pt x="226" y="1"/>
                  </a:cubicBezTo>
                  <a:cubicBezTo>
                    <a:pt x="217" y="25"/>
                    <a:pt x="217" y="25"/>
                    <a:pt x="217" y="25"/>
                  </a:cubicBezTo>
                  <a:cubicBezTo>
                    <a:pt x="214" y="34"/>
                    <a:pt x="203" y="36"/>
                    <a:pt x="197" y="30"/>
                  </a:cubicBezTo>
                  <a:cubicBezTo>
                    <a:pt x="179" y="11"/>
                    <a:pt x="179" y="11"/>
                    <a:pt x="179" y="11"/>
                  </a:cubicBezTo>
                  <a:cubicBezTo>
                    <a:pt x="176" y="36"/>
                    <a:pt x="176" y="36"/>
                    <a:pt x="176" y="36"/>
                  </a:cubicBezTo>
                  <a:cubicBezTo>
                    <a:pt x="174" y="45"/>
                    <a:pt x="164" y="50"/>
                    <a:pt x="156" y="44"/>
                  </a:cubicBezTo>
                  <a:close/>
                  <a:moveTo>
                    <a:pt x="407" y="207"/>
                  </a:moveTo>
                  <a:cubicBezTo>
                    <a:pt x="434" y="290"/>
                    <a:pt x="388" y="379"/>
                    <a:pt x="305" y="406"/>
                  </a:cubicBezTo>
                  <a:cubicBezTo>
                    <a:pt x="222" y="433"/>
                    <a:pt x="133" y="387"/>
                    <a:pt x="106" y="304"/>
                  </a:cubicBezTo>
                  <a:cubicBezTo>
                    <a:pt x="79" y="221"/>
                    <a:pt x="125" y="132"/>
                    <a:pt x="208" y="105"/>
                  </a:cubicBezTo>
                  <a:cubicBezTo>
                    <a:pt x="291" y="78"/>
                    <a:pt x="380" y="124"/>
                    <a:pt x="407" y="207"/>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8" name="Freeform 53"/>
            <p:cNvSpPr>
              <a:spLocks noEditPoints="1"/>
            </p:cNvSpPr>
            <p:nvPr>
              <p:custDataLst>
                <p:tags r:id="rId47"/>
              </p:custDataLst>
            </p:nvPr>
          </p:nvSpPr>
          <p:spPr bwMode="auto">
            <a:xfrm>
              <a:off x="5932150" y="2976348"/>
              <a:ext cx="426710" cy="482589"/>
            </a:xfrm>
            <a:custGeom>
              <a:avLst/>
              <a:gdLst>
                <a:gd name="T0" fmla="*/ 20 w 78"/>
                <a:gd name="T1" fmla="*/ 7 h 88"/>
                <a:gd name="T2" fmla="*/ 20 w 78"/>
                <a:gd name="T3" fmla="*/ 11 h 88"/>
                <a:gd name="T4" fmla="*/ 5 w 78"/>
                <a:gd name="T5" fmla="*/ 6 h 88"/>
                <a:gd name="T6" fmla="*/ 1 w 78"/>
                <a:gd name="T7" fmla="*/ 8 h 88"/>
                <a:gd name="T8" fmla="*/ 0 w 78"/>
                <a:gd name="T9" fmla="*/ 20 h 88"/>
                <a:gd name="T10" fmla="*/ 3 w 78"/>
                <a:gd name="T11" fmla="*/ 38 h 88"/>
                <a:gd name="T12" fmla="*/ 17 w 78"/>
                <a:gd name="T13" fmla="*/ 49 h 88"/>
                <a:gd name="T14" fmla="*/ 20 w 78"/>
                <a:gd name="T15" fmla="*/ 50 h 88"/>
                <a:gd name="T16" fmla="*/ 20 w 78"/>
                <a:gd name="T17" fmla="*/ 49 h 88"/>
                <a:gd name="T18" fmla="*/ 31 w 78"/>
                <a:gd name="T19" fmla="*/ 52 h 88"/>
                <a:gd name="T20" fmla="*/ 31 w 78"/>
                <a:gd name="T21" fmla="*/ 64 h 88"/>
                <a:gd name="T22" fmla="*/ 27 w 78"/>
                <a:gd name="T23" fmla="*/ 64 h 88"/>
                <a:gd name="T24" fmla="*/ 27 w 78"/>
                <a:gd name="T25" fmla="*/ 68 h 88"/>
                <a:gd name="T26" fmla="*/ 15 w 78"/>
                <a:gd name="T27" fmla="*/ 68 h 88"/>
                <a:gd name="T28" fmla="*/ 15 w 78"/>
                <a:gd name="T29" fmla="*/ 88 h 88"/>
                <a:gd name="T30" fmla="*/ 64 w 78"/>
                <a:gd name="T31" fmla="*/ 88 h 88"/>
                <a:gd name="T32" fmla="*/ 64 w 78"/>
                <a:gd name="T33" fmla="*/ 68 h 88"/>
                <a:gd name="T34" fmla="*/ 52 w 78"/>
                <a:gd name="T35" fmla="*/ 68 h 88"/>
                <a:gd name="T36" fmla="*/ 52 w 78"/>
                <a:gd name="T37" fmla="*/ 64 h 88"/>
                <a:gd name="T38" fmla="*/ 47 w 78"/>
                <a:gd name="T39" fmla="*/ 64 h 88"/>
                <a:gd name="T40" fmla="*/ 47 w 78"/>
                <a:gd name="T41" fmla="*/ 52 h 88"/>
                <a:gd name="T42" fmla="*/ 58 w 78"/>
                <a:gd name="T43" fmla="*/ 49 h 88"/>
                <a:gd name="T44" fmla="*/ 58 w 78"/>
                <a:gd name="T45" fmla="*/ 50 h 88"/>
                <a:gd name="T46" fmla="*/ 61 w 78"/>
                <a:gd name="T47" fmla="*/ 49 h 88"/>
                <a:gd name="T48" fmla="*/ 75 w 78"/>
                <a:gd name="T49" fmla="*/ 38 h 88"/>
                <a:gd name="T50" fmla="*/ 78 w 78"/>
                <a:gd name="T51" fmla="*/ 20 h 88"/>
                <a:gd name="T52" fmla="*/ 77 w 78"/>
                <a:gd name="T53" fmla="*/ 8 h 88"/>
                <a:gd name="T54" fmla="*/ 73 w 78"/>
                <a:gd name="T55" fmla="*/ 6 h 88"/>
                <a:gd name="T56" fmla="*/ 58 w 78"/>
                <a:gd name="T57" fmla="*/ 11 h 88"/>
                <a:gd name="T58" fmla="*/ 58 w 78"/>
                <a:gd name="T59" fmla="*/ 7 h 88"/>
                <a:gd name="T60" fmla="*/ 60 w 78"/>
                <a:gd name="T61" fmla="*/ 7 h 88"/>
                <a:gd name="T62" fmla="*/ 60 w 78"/>
                <a:gd name="T63" fmla="*/ 0 h 88"/>
                <a:gd name="T64" fmla="*/ 17 w 78"/>
                <a:gd name="T65" fmla="*/ 0 h 88"/>
                <a:gd name="T66" fmla="*/ 17 w 78"/>
                <a:gd name="T67" fmla="*/ 7 h 88"/>
                <a:gd name="T68" fmla="*/ 20 w 78"/>
                <a:gd name="T69" fmla="*/ 7 h 88"/>
                <a:gd name="T70" fmla="*/ 63 w 78"/>
                <a:gd name="T71" fmla="*/ 42 h 88"/>
                <a:gd name="T72" fmla="*/ 59 w 78"/>
                <a:gd name="T73" fmla="*/ 20 h 88"/>
                <a:gd name="T74" fmla="*/ 61 w 78"/>
                <a:gd name="T75" fmla="*/ 22 h 88"/>
                <a:gd name="T76" fmla="*/ 66 w 78"/>
                <a:gd name="T77" fmla="*/ 18 h 88"/>
                <a:gd name="T78" fmla="*/ 64 w 78"/>
                <a:gd name="T79" fmla="*/ 16 h 88"/>
                <a:gd name="T80" fmla="*/ 71 w 78"/>
                <a:gd name="T81" fmla="*/ 13 h 88"/>
                <a:gd name="T82" fmla="*/ 72 w 78"/>
                <a:gd name="T83" fmla="*/ 20 h 88"/>
                <a:gd name="T84" fmla="*/ 69 w 78"/>
                <a:gd name="T85" fmla="*/ 36 h 88"/>
                <a:gd name="T86" fmla="*/ 63 w 78"/>
                <a:gd name="T87" fmla="*/ 42 h 88"/>
                <a:gd name="T88" fmla="*/ 19 w 78"/>
                <a:gd name="T89" fmla="*/ 20 h 88"/>
                <a:gd name="T90" fmla="*/ 15 w 78"/>
                <a:gd name="T91" fmla="*/ 42 h 88"/>
                <a:gd name="T92" fmla="*/ 9 w 78"/>
                <a:gd name="T93" fmla="*/ 36 h 88"/>
                <a:gd name="T94" fmla="*/ 6 w 78"/>
                <a:gd name="T95" fmla="*/ 20 h 88"/>
                <a:gd name="T96" fmla="*/ 7 w 78"/>
                <a:gd name="T97" fmla="*/ 13 h 88"/>
                <a:gd name="T98" fmla="*/ 14 w 78"/>
                <a:gd name="T99" fmla="*/ 16 h 88"/>
                <a:gd name="T100" fmla="*/ 12 w 78"/>
                <a:gd name="T101" fmla="*/ 18 h 88"/>
                <a:gd name="T102" fmla="*/ 17 w 78"/>
                <a:gd name="T103" fmla="*/ 22 h 88"/>
                <a:gd name="T104" fmla="*/ 19 w 78"/>
                <a:gd name="T105" fmla="*/ 20 h 88"/>
                <a:gd name="T106" fmla="*/ 32 w 78"/>
                <a:gd name="T107" fmla="*/ 10 h 88"/>
                <a:gd name="T108" fmla="*/ 32 w 78"/>
                <a:gd name="T109" fmla="*/ 45 h 88"/>
                <a:gd name="T110" fmla="*/ 25 w 78"/>
                <a:gd name="T111" fmla="*/ 41 h 88"/>
                <a:gd name="T112" fmla="*/ 28 w 78"/>
                <a:gd name="T113" fmla="*/ 14 h 88"/>
                <a:gd name="T114" fmla="*/ 28 w 78"/>
                <a:gd name="T115" fmla="*/ 10 h 88"/>
                <a:gd name="T116" fmla="*/ 32 w 78"/>
                <a:gd name="T117" fmla="*/ 1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88">
                  <a:moveTo>
                    <a:pt x="20" y="7"/>
                  </a:moveTo>
                  <a:cubicBezTo>
                    <a:pt x="20" y="8"/>
                    <a:pt x="21" y="10"/>
                    <a:pt x="20" y="11"/>
                  </a:cubicBezTo>
                  <a:cubicBezTo>
                    <a:pt x="5" y="6"/>
                    <a:pt x="5" y="6"/>
                    <a:pt x="5" y="6"/>
                  </a:cubicBezTo>
                  <a:cubicBezTo>
                    <a:pt x="1" y="8"/>
                    <a:pt x="1" y="8"/>
                    <a:pt x="1" y="8"/>
                  </a:cubicBezTo>
                  <a:cubicBezTo>
                    <a:pt x="0" y="11"/>
                    <a:pt x="0" y="16"/>
                    <a:pt x="0" y="20"/>
                  </a:cubicBezTo>
                  <a:cubicBezTo>
                    <a:pt x="0" y="26"/>
                    <a:pt x="1" y="33"/>
                    <a:pt x="3" y="38"/>
                  </a:cubicBezTo>
                  <a:cubicBezTo>
                    <a:pt x="6" y="44"/>
                    <a:pt x="10" y="48"/>
                    <a:pt x="17" y="49"/>
                  </a:cubicBezTo>
                  <a:cubicBezTo>
                    <a:pt x="18" y="50"/>
                    <a:pt x="19" y="50"/>
                    <a:pt x="20" y="50"/>
                  </a:cubicBezTo>
                  <a:cubicBezTo>
                    <a:pt x="20" y="49"/>
                    <a:pt x="20" y="49"/>
                    <a:pt x="20" y="49"/>
                  </a:cubicBezTo>
                  <a:cubicBezTo>
                    <a:pt x="22" y="51"/>
                    <a:pt x="26" y="52"/>
                    <a:pt x="31" y="52"/>
                  </a:cubicBezTo>
                  <a:cubicBezTo>
                    <a:pt x="31" y="64"/>
                    <a:pt x="31" y="64"/>
                    <a:pt x="31" y="64"/>
                  </a:cubicBezTo>
                  <a:cubicBezTo>
                    <a:pt x="27" y="64"/>
                    <a:pt x="27" y="64"/>
                    <a:pt x="27" y="64"/>
                  </a:cubicBezTo>
                  <a:cubicBezTo>
                    <a:pt x="27" y="68"/>
                    <a:pt x="27" y="68"/>
                    <a:pt x="27" y="68"/>
                  </a:cubicBezTo>
                  <a:cubicBezTo>
                    <a:pt x="15" y="68"/>
                    <a:pt x="15" y="68"/>
                    <a:pt x="15" y="68"/>
                  </a:cubicBezTo>
                  <a:cubicBezTo>
                    <a:pt x="15" y="88"/>
                    <a:pt x="15" y="88"/>
                    <a:pt x="15" y="88"/>
                  </a:cubicBezTo>
                  <a:cubicBezTo>
                    <a:pt x="64" y="88"/>
                    <a:pt x="64" y="88"/>
                    <a:pt x="64" y="88"/>
                  </a:cubicBezTo>
                  <a:cubicBezTo>
                    <a:pt x="64" y="68"/>
                    <a:pt x="64" y="68"/>
                    <a:pt x="64" y="68"/>
                  </a:cubicBezTo>
                  <a:cubicBezTo>
                    <a:pt x="52" y="68"/>
                    <a:pt x="52" y="68"/>
                    <a:pt x="52" y="68"/>
                  </a:cubicBezTo>
                  <a:cubicBezTo>
                    <a:pt x="52" y="64"/>
                    <a:pt x="52" y="64"/>
                    <a:pt x="52" y="64"/>
                  </a:cubicBezTo>
                  <a:cubicBezTo>
                    <a:pt x="47" y="64"/>
                    <a:pt x="47" y="64"/>
                    <a:pt x="47" y="64"/>
                  </a:cubicBezTo>
                  <a:cubicBezTo>
                    <a:pt x="47" y="52"/>
                    <a:pt x="47" y="52"/>
                    <a:pt x="47" y="52"/>
                  </a:cubicBezTo>
                  <a:cubicBezTo>
                    <a:pt x="52" y="52"/>
                    <a:pt x="56" y="51"/>
                    <a:pt x="58" y="49"/>
                  </a:cubicBezTo>
                  <a:cubicBezTo>
                    <a:pt x="58" y="50"/>
                    <a:pt x="58" y="50"/>
                    <a:pt x="58" y="50"/>
                  </a:cubicBezTo>
                  <a:cubicBezTo>
                    <a:pt x="59" y="50"/>
                    <a:pt x="60" y="50"/>
                    <a:pt x="61" y="49"/>
                  </a:cubicBezTo>
                  <a:cubicBezTo>
                    <a:pt x="68" y="48"/>
                    <a:pt x="72" y="44"/>
                    <a:pt x="75" y="38"/>
                  </a:cubicBezTo>
                  <a:cubicBezTo>
                    <a:pt x="77" y="33"/>
                    <a:pt x="78" y="26"/>
                    <a:pt x="78" y="20"/>
                  </a:cubicBezTo>
                  <a:cubicBezTo>
                    <a:pt x="78" y="16"/>
                    <a:pt x="78" y="11"/>
                    <a:pt x="77" y="8"/>
                  </a:cubicBezTo>
                  <a:cubicBezTo>
                    <a:pt x="73" y="6"/>
                    <a:pt x="73" y="6"/>
                    <a:pt x="73" y="6"/>
                  </a:cubicBezTo>
                  <a:cubicBezTo>
                    <a:pt x="58" y="11"/>
                    <a:pt x="58" y="11"/>
                    <a:pt x="58" y="11"/>
                  </a:cubicBezTo>
                  <a:cubicBezTo>
                    <a:pt x="57" y="10"/>
                    <a:pt x="58" y="8"/>
                    <a:pt x="58" y="7"/>
                  </a:cubicBezTo>
                  <a:cubicBezTo>
                    <a:pt x="60" y="7"/>
                    <a:pt x="60" y="7"/>
                    <a:pt x="60" y="7"/>
                  </a:cubicBezTo>
                  <a:cubicBezTo>
                    <a:pt x="60" y="0"/>
                    <a:pt x="60" y="0"/>
                    <a:pt x="60" y="0"/>
                  </a:cubicBezTo>
                  <a:cubicBezTo>
                    <a:pt x="17" y="0"/>
                    <a:pt x="17" y="0"/>
                    <a:pt x="17" y="0"/>
                  </a:cubicBezTo>
                  <a:cubicBezTo>
                    <a:pt x="17" y="7"/>
                    <a:pt x="17" y="7"/>
                    <a:pt x="17" y="7"/>
                  </a:cubicBezTo>
                  <a:cubicBezTo>
                    <a:pt x="20" y="7"/>
                    <a:pt x="20" y="7"/>
                    <a:pt x="20" y="7"/>
                  </a:cubicBezTo>
                  <a:close/>
                  <a:moveTo>
                    <a:pt x="63" y="42"/>
                  </a:moveTo>
                  <a:cubicBezTo>
                    <a:pt x="64" y="36"/>
                    <a:pt x="60" y="28"/>
                    <a:pt x="59" y="20"/>
                  </a:cubicBezTo>
                  <a:cubicBezTo>
                    <a:pt x="61" y="22"/>
                    <a:pt x="61" y="22"/>
                    <a:pt x="61" y="22"/>
                  </a:cubicBezTo>
                  <a:cubicBezTo>
                    <a:pt x="66" y="18"/>
                    <a:pt x="66" y="18"/>
                    <a:pt x="66" y="18"/>
                  </a:cubicBezTo>
                  <a:cubicBezTo>
                    <a:pt x="64" y="16"/>
                    <a:pt x="64" y="16"/>
                    <a:pt x="64" y="16"/>
                  </a:cubicBezTo>
                  <a:cubicBezTo>
                    <a:pt x="71" y="13"/>
                    <a:pt x="71" y="13"/>
                    <a:pt x="71" y="13"/>
                  </a:cubicBezTo>
                  <a:cubicBezTo>
                    <a:pt x="72" y="15"/>
                    <a:pt x="72" y="18"/>
                    <a:pt x="72" y="20"/>
                  </a:cubicBezTo>
                  <a:cubicBezTo>
                    <a:pt x="71" y="26"/>
                    <a:pt x="71" y="31"/>
                    <a:pt x="69" y="36"/>
                  </a:cubicBezTo>
                  <a:cubicBezTo>
                    <a:pt x="67" y="39"/>
                    <a:pt x="65" y="41"/>
                    <a:pt x="63" y="42"/>
                  </a:cubicBezTo>
                  <a:close/>
                  <a:moveTo>
                    <a:pt x="19" y="20"/>
                  </a:moveTo>
                  <a:cubicBezTo>
                    <a:pt x="17" y="28"/>
                    <a:pt x="14" y="36"/>
                    <a:pt x="15" y="42"/>
                  </a:cubicBezTo>
                  <a:cubicBezTo>
                    <a:pt x="13" y="41"/>
                    <a:pt x="11" y="39"/>
                    <a:pt x="9" y="36"/>
                  </a:cubicBezTo>
                  <a:cubicBezTo>
                    <a:pt x="7" y="31"/>
                    <a:pt x="6" y="26"/>
                    <a:pt x="6" y="20"/>
                  </a:cubicBezTo>
                  <a:cubicBezTo>
                    <a:pt x="6" y="18"/>
                    <a:pt x="6" y="15"/>
                    <a:pt x="7" y="13"/>
                  </a:cubicBezTo>
                  <a:cubicBezTo>
                    <a:pt x="14" y="16"/>
                    <a:pt x="14" y="16"/>
                    <a:pt x="14" y="16"/>
                  </a:cubicBezTo>
                  <a:cubicBezTo>
                    <a:pt x="12" y="18"/>
                    <a:pt x="12" y="18"/>
                    <a:pt x="12" y="18"/>
                  </a:cubicBezTo>
                  <a:cubicBezTo>
                    <a:pt x="17" y="22"/>
                    <a:pt x="17" y="22"/>
                    <a:pt x="17" y="22"/>
                  </a:cubicBezTo>
                  <a:cubicBezTo>
                    <a:pt x="19" y="20"/>
                    <a:pt x="19" y="20"/>
                    <a:pt x="19" y="20"/>
                  </a:cubicBezTo>
                  <a:close/>
                  <a:moveTo>
                    <a:pt x="32" y="10"/>
                  </a:moveTo>
                  <a:cubicBezTo>
                    <a:pt x="32" y="45"/>
                    <a:pt x="32" y="45"/>
                    <a:pt x="32" y="45"/>
                  </a:cubicBezTo>
                  <a:cubicBezTo>
                    <a:pt x="32" y="45"/>
                    <a:pt x="27" y="45"/>
                    <a:pt x="25" y="41"/>
                  </a:cubicBezTo>
                  <a:cubicBezTo>
                    <a:pt x="24" y="37"/>
                    <a:pt x="28" y="16"/>
                    <a:pt x="28" y="14"/>
                  </a:cubicBezTo>
                  <a:cubicBezTo>
                    <a:pt x="28" y="13"/>
                    <a:pt x="28" y="10"/>
                    <a:pt x="28" y="10"/>
                  </a:cubicBezTo>
                  <a:lnTo>
                    <a:pt x="32" y="10"/>
                  </a:lnTo>
                  <a:close/>
                </a:path>
              </a:pathLst>
            </a:custGeom>
            <a:solidFill>
              <a:schemeClr val="accent1"/>
            </a:solidFill>
            <a:ln>
              <a:noFill/>
            </a:ln>
          </p:spPr>
          <p:txBody>
            <a:bodyPr vert="horz" wrap="square" lIns="96430" tIns="48216" rIns="96430" bIns="482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extBox 32"/>
          <p:cNvSpPr txBox="1"/>
          <p:nvPr/>
        </p:nvSpPr>
        <p:spPr>
          <a:xfrm>
            <a:off x="236220" y="104775"/>
            <a:ext cx="6406515" cy="650875"/>
          </a:xfrm>
          <a:prstGeom prst="rect">
            <a:avLst/>
          </a:prstGeom>
          <a:noFill/>
        </p:spPr>
        <p:txBody>
          <a:bodyPr wrap="square" rtlCol="0">
            <a:spAutoFit/>
            <a:scene3d>
              <a:camera prst="orthographicFront"/>
              <a:lightRig rig="threePt" dir="t"/>
            </a:scene3d>
          </a:bodyPr>
          <a:lstStyle/>
          <a:p>
            <a:pPr>
              <a:lnSpc>
                <a:spcPct val="130000"/>
              </a:lnSpc>
            </a:pPr>
            <a:r>
              <a:rPr lang="en-US" altLang="zh-CN"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2. </a:t>
            </a:r>
            <a:r>
              <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rPr>
              <a:t>集装箱海铁联运的运营机制分析</a:t>
            </a:r>
            <a:endParaRPr lang="zh-CN" altLang="en-US" sz="2800" dirty="0">
              <a:solidFill>
                <a:schemeClr val="accent1"/>
              </a:solidFill>
              <a:effectLst>
                <a:outerShdw blurRad="38100" dist="25400" dir="5400000" algn="ctr" rotWithShape="0">
                  <a:srgbClr val="6E747A">
                    <a:alpha val="43000"/>
                  </a:srgbClr>
                </a:outerShdw>
              </a:effectLst>
              <a:latin typeface="方正粗黑宋简体" panose="02000000000000000000" charset="-122"/>
              <a:ea typeface="方正粗黑宋简体" panose="02000000000000000000" charset="-122"/>
              <a:sym typeface="方正小标宋简体" panose="02000000000000000000" charset="-122"/>
            </a:endParaRPr>
          </a:p>
        </p:txBody>
      </p:sp>
      <p:sp>
        <p:nvSpPr>
          <p:cNvPr id="5" name="文本框 4"/>
          <p:cNvSpPr txBox="1"/>
          <p:nvPr/>
        </p:nvSpPr>
        <p:spPr>
          <a:xfrm>
            <a:off x="530225" y="1102995"/>
            <a:ext cx="6828790" cy="3784600"/>
          </a:xfrm>
          <a:prstGeom prst="rect">
            <a:avLst/>
          </a:prstGeom>
          <a:noFill/>
        </p:spPr>
        <p:txBody>
          <a:bodyPr wrap="square" rtlCol="0">
            <a:spAutoFit/>
          </a:bodyPr>
          <a:p>
            <a:r>
              <a:rPr lang="en-US" altLang="zh-CN" sz="2400"/>
              <a:t>      </a:t>
            </a:r>
            <a:r>
              <a:rPr lang="zh-CN" altLang="en-US" sz="2400">
                <a:latin typeface="方正小标宋简体" panose="02000000000000000000" charset="-122"/>
                <a:ea typeface="方正小标宋简体" panose="02000000000000000000" charset="-122"/>
                <a:cs typeface="方正小标宋简体" panose="02000000000000000000" charset="-122"/>
              </a:rPr>
              <a:t>在这样反差巨大的两种运价形成机制下，海运和铁路集装箱运输的价格不能联合统一，很难实现全程采用单一运费率计费的真正意义的集装箱海铁联运运费制。</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a:p>
            <a:endParaRPr lang="zh-CN" altLang="en-US" sz="2400">
              <a:latin typeface="方正小标宋简体" panose="02000000000000000000" charset="-122"/>
              <a:ea typeface="方正小标宋简体" panose="02000000000000000000" charset="-122"/>
              <a:cs typeface="方正小标宋简体" panose="02000000000000000000" charset="-122"/>
            </a:endParaRPr>
          </a:p>
          <a:p>
            <a:r>
              <a:rPr lang="en-US" altLang="zh-CN" sz="2400">
                <a:latin typeface="方正小标宋简体" panose="02000000000000000000" charset="-122"/>
                <a:ea typeface="方正小标宋简体" panose="02000000000000000000" charset="-122"/>
                <a:cs typeface="方正小标宋简体" panose="02000000000000000000" charset="-122"/>
              </a:rPr>
              <a:t>      </a:t>
            </a:r>
            <a:r>
              <a:rPr lang="zh-CN" altLang="en-US" sz="2400">
                <a:latin typeface="方正小标宋简体" panose="02000000000000000000" charset="-122"/>
                <a:ea typeface="方正小标宋简体" panose="02000000000000000000" charset="-122"/>
                <a:cs typeface="方正小标宋简体" panose="02000000000000000000" charset="-122"/>
              </a:rPr>
              <a:t>当前，海铁联运经营人对货主的计费尚停留在</a:t>
            </a:r>
            <a:r>
              <a:rPr lang="zh-CN" altLang="en-US" sz="2400" b="1">
                <a:solidFill>
                  <a:srgbClr val="FF0000"/>
                </a:solidFill>
                <a:latin typeface="方正小标宋简体" panose="02000000000000000000" charset="-122"/>
                <a:ea typeface="方正小标宋简体" panose="02000000000000000000" charset="-122"/>
                <a:cs typeface="方正小标宋简体" panose="02000000000000000000" charset="-122"/>
              </a:rPr>
              <a:t>分段运费制</a:t>
            </a:r>
            <a:r>
              <a:rPr lang="zh-CN" altLang="en-US" sz="2400">
                <a:latin typeface="方正小标宋简体" panose="02000000000000000000" charset="-122"/>
                <a:ea typeface="方正小标宋简体" panose="02000000000000000000" charset="-122"/>
                <a:cs typeface="方正小标宋简体" panose="02000000000000000000" charset="-122"/>
              </a:rPr>
              <a:t>的方式，即根据海铁联运的各运输区段，分别计算海运运费、铁路运费和港站服务费等各项费用，合计为海铁联运的全程运费向货主一次计收。</a:t>
            </a:r>
            <a:endParaRPr lang="zh-CN" altLang="en-US" sz="2400">
              <a:latin typeface="方正小标宋简体" panose="02000000000000000000" charset="-122"/>
              <a:ea typeface="方正小标宋简体" panose="02000000000000000000" charset="-122"/>
              <a:cs typeface="方正小标宋简体" panose="02000000000000000000" charset="-122"/>
            </a:endParaRPr>
          </a:p>
        </p:txBody>
      </p:sp>
      <p:grpSp>
        <p:nvGrpSpPr>
          <p:cNvPr id="40" name="Group 39"/>
          <p:cNvGrpSpPr/>
          <p:nvPr>
            <p:custDataLst>
              <p:tags r:id="rId1"/>
            </p:custDataLst>
          </p:nvPr>
        </p:nvGrpSpPr>
        <p:grpSpPr>
          <a:xfrm>
            <a:off x="7210232" y="1232526"/>
            <a:ext cx="4704997" cy="4324372"/>
            <a:chOff x="3392215" y="1614026"/>
            <a:chExt cx="5407569" cy="4970110"/>
          </a:xfrm>
        </p:grpSpPr>
        <p:sp>
          <p:nvSpPr>
            <p:cNvPr id="6" name="Freeform 6"/>
            <p:cNvSpPr>
              <a:spLocks noEditPoints="1"/>
            </p:cNvSpPr>
            <p:nvPr>
              <p:custDataLst>
                <p:tags r:id="rId2"/>
              </p:custDataLst>
            </p:nvPr>
          </p:nvSpPr>
          <p:spPr bwMode="auto">
            <a:xfrm>
              <a:off x="6399045" y="4571163"/>
              <a:ext cx="364143" cy="366587"/>
            </a:xfrm>
            <a:custGeom>
              <a:avLst/>
              <a:gdLst>
                <a:gd name="T0" fmla="*/ 143 w 189"/>
                <a:gd name="T1" fmla="*/ 160 h 190"/>
                <a:gd name="T2" fmla="*/ 160 w 189"/>
                <a:gd name="T3" fmla="*/ 163 h 190"/>
                <a:gd name="T4" fmla="*/ 161 w 189"/>
                <a:gd name="T5" fmla="*/ 153 h 190"/>
                <a:gd name="T6" fmla="*/ 171 w 189"/>
                <a:gd name="T7" fmla="*/ 143 h 190"/>
                <a:gd name="T8" fmla="*/ 177 w 189"/>
                <a:gd name="T9" fmla="*/ 133 h 190"/>
                <a:gd name="T10" fmla="*/ 175 w 189"/>
                <a:gd name="T11" fmla="*/ 118 h 190"/>
                <a:gd name="T12" fmla="*/ 188 w 189"/>
                <a:gd name="T13" fmla="*/ 113 h 190"/>
                <a:gd name="T14" fmla="*/ 175 w 189"/>
                <a:gd name="T15" fmla="*/ 101 h 190"/>
                <a:gd name="T16" fmla="*/ 189 w 189"/>
                <a:gd name="T17" fmla="*/ 90 h 190"/>
                <a:gd name="T18" fmla="*/ 182 w 189"/>
                <a:gd name="T19" fmla="*/ 83 h 190"/>
                <a:gd name="T20" fmla="*/ 181 w 189"/>
                <a:gd name="T21" fmla="*/ 69 h 190"/>
                <a:gd name="T22" fmla="*/ 177 w 189"/>
                <a:gd name="T23" fmla="*/ 58 h 190"/>
                <a:gd name="T24" fmla="*/ 168 w 189"/>
                <a:gd name="T25" fmla="*/ 47 h 190"/>
                <a:gd name="T26" fmla="*/ 169 w 189"/>
                <a:gd name="T27" fmla="*/ 37 h 190"/>
                <a:gd name="T28" fmla="*/ 152 w 189"/>
                <a:gd name="T29" fmla="*/ 38 h 190"/>
                <a:gd name="T30" fmla="*/ 153 w 189"/>
                <a:gd name="T31" fmla="*/ 20 h 190"/>
                <a:gd name="T32" fmla="*/ 142 w 189"/>
                <a:gd name="T33" fmla="*/ 21 h 190"/>
                <a:gd name="T34" fmla="*/ 131 w 189"/>
                <a:gd name="T35" fmla="*/ 13 h 190"/>
                <a:gd name="T36" fmla="*/ 120 w 189"/>
                <a:gd name="T37" fmla="*/ 9 h 190"/>
                <a:gd name="T38" fmla="*/ 106 w 189"/>
                <a:gd name="T39" fmla="*/ 8 h 190"/>
                <a:gd name="T40" fmla="*/ 99 w 189"/>
                <a:gd name="T41" fmla="*/ 1 h 190"/>
                <a:gd name="T42" fmla="*/ 88 w 189"/>
                <a:gd name="T43" fmla="*/ 15 h 190"/>
                <a:gd name="T44" fmla="*/ 76 w 189"/>
                <a:gd name="T45" fmla="*/ 2 h 190"/>
                <a:gd name="T46" fmla="*/ 70 w 189"/>
                <a:gd name="T47" fmla="*/ 11 h 190"/>
                <a:gd name="T48" fmla="*/ 57 w 189"/>
                <a:gd name="T49" fmla="*/ 14 h 190"/>
                <a:gd name="T50" fmla="*/ 47 w 189"/>
                <a:gd name="T51" fmla="*/ 13 h 190"/>
                <a:gd name="T52" fmla="*/ 46 w 189"/>
                <a:gd name="T53" fmla="*/ 31 h 190"/>
                <a:gd name="T54" fmla="*/ 29 w 189"/>
                <a:gd name="T55" fmla="*/ 27 h 190"/>
                <a:gd name="T56" fmla="*/ 28 w 189"/>
                <a:gd name="T57" fmla="*/ 38 h 190"/>
                <a:gd name="T58" fmla="*/ 18 w 189"/>
                <a:gd name="T59" fmla="*/ 47 h 190"/>
                <a:gd name="T60" fmla="*/ 13 w 189"/>
                <a:gd name="T61" fmla="*/ 58 h 190"/>
                <a:gd name="T62" fmla="*/ 14 w 189"/>
                <a:gd name="T63" fmla="*/ 73 h 190"/>
                <a:gd name="T64" fmla="*/ 2 w 189"/>
                <a:gd name="T65" fmla="*/ 77 h 190"/>
                <a:gd name="T66" fmla="*/ 14 w 189"/>
                <a:gd name="T67" fmla="*/ 89 h 190"/>
                <a:gd name="T68" fmla="*/ 0 w 189"/>
                <a:gd name="T69" fmla="*/ 100 h 190"/>
                <a:gd name="T70" fmla="*/ 7 w 189"/>
                <a:gd name="T71" fmla="*/ 108 h 190"/>
                <a:gd name="T72" fmla="*/ 8 w 189"/>
                <a:gd name="T73" fmla="*/ 121 h 190"/>
                <a:gd name="T74" fmla="*/ 13 w 189"/>
                <a:gd name="T75" fmla="*/ 133 h 190"/>
                <a:gd name="T76" fmla="*/ 21 w 189"/>
                <a:gd name="T77" fmla="*/ 144 h 190"/>
                <a:gd name="T78" fmla="*/ 20 w 189"/>
                <a:gd name="T79" fmla="*/ 154 h 190"/>
                <a:gd name="T80" fmla="*/ 37 w 189"/>
                <a:gd name="T81" fmla="*/ 152 h 190"/>
                <a:gd name="T82" fmla="*/ 37 w 189"/>
                <a:gd name="T83" fmla="*/ 170 h 190"/>
                <a:gd name="T84" fmla="*/ 47 w 189"/>
                <a:gd name="T85" fmla="*/ 169 h 190"/>
                <a:gd name="T86" fmla="*/ 58 w 189"/>
                <a:gd name="T87" fmla="*/ 177 h 190"/>
                <a:gd name="T88" fmla="*/ 69 w 189"/>
                <a:gd name="T89" fmla="*/ 182 h 190"/>
                <a:gd name="T90" fmla="*/ 83 w 189"/>
                <a:gd name="T91" fmla="*/ 183 h 190"/>
                <a:gd name="T92" fmla="*/ 90 w 189"/>
                <a:gd name="T93" fmla="*/ 190 h 190"/>
                <a:gd name="T94" fmla="*/ 101 w 189"/>
                <a:gd name="T95" fmla="*/ 176 h 190"/>
                <a:gd name="T96" fmla="*/ 113 w 189"/>
                <a:gd name="T97" fmla="*/ 188 h 190"/>
                <a:gd name="T98" fmla="*/ 119 w 189"/>
                <a:gd name="T99" fmla="*/ 180 h 190"/>
                <a:gd name="T100" fmla="*/ 133 w 189"/>
                <a:gd name="T101" fmla="*/ 177 h 190"/>
                <a:gd name="T102" fmla="*/ 142 w 189"/>
                <a:gd name="T103" fmla="*/ 177 h 190"/>
                <a:gd name="T104" fmla="*/ 80 w 189"/>
                <a:gd name="T105" fmla="*/ 66 h 190"/>
                <a:gd name="T106" fmla="*/ 78 w 189"/>
                <a:gd name="T107" fmla="*/ 74 h 190"/>
                <a:gd name="T108" fmla="*/ 113 w 189"/>
                <a:gd name="T109" fmla="*/ 85 h 190"/>
                <a:gd name="T110" fmla="*/ 66 w 189"/>
                <a:gd name="T111" fmla="*/ 109 h 190"/>
                <a:gd name="T112" fmla="*/ 74 w 189"/>
                <a:gd name="T113" fmla="*/ 112 h 190"/>
                <a:gd name="T114" fmla="*/ 88 w 189"/>
                <a:gd name="T115" fmla="*/ 82 h 190"/>
                <a:gd name="T116" fmla="*/ 81 w 189"/>
                <a:gd name="T117" fmla="*/ 102 h 190"/>
                <a:gd name="T118" fmla="*/ 112 w 189"/>
                <a:gd name="T119" fmla="*/ 11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9" h="190">
                  <a:moveTo>
                    <a:pt x="143" y="171"/>
                  </a:moveTo>
                  <a:cubicBezTo>
                    <a:pt x="142" y="169"/>
                    <a:pt x="142" y="169"/>
                    <a:pt x="142" y="169"/>
                  </a:cubicBezTo>
                  <a:cubicBezTo>
                    <a:pt x="140" y="167"/>
                    <a:pt x="140" y="163"/>
                    <a:pt x="143" y="160"/>
                  </a:cubicBezTo>
                  <a:cubicBezTo>
                    <a:pt x="146" y="157"/>
                    <a:pt x="150" y="158"/>
                    <a:pt x="153" y="161"/>
                  </a:cubicBezTo>
                  <a:cubicBezTo>
                    <a:pt x="154" y="163"/>
                    <a:pt x="154" y="163"/>
                    <a:pt x="154" y="163"/>
                  </a:cubicBezTo>
                  <a:cubicBezTo>
                    <a:pt x="156" y="165"/>
                    <a:pt x="159" y="165"/>
                    <a:pt x="160" y="163"/>
                  </a:cubicBezTo>
                  <a:cubicBezTo>
                    <a:pt x="161" y="162"/>
                    <a:pt x="162" y="162"/>
                    <a:pt x="163" y="161"/>
                  </a:cubicBezTo>
                  <a:cubicBezTo>
                    <a:pt x="165" y="159"/>
                    <a:pt x="165" y="156"/>
                    <a:pt x="163" y="154"/>
                  </a:cubicBezTo>
                  <a:cubicBezTo>
                    <a:pt x="161" y="153"/>
                    <a:pt x="161" y="153"/>
                    <a:pt x="161" y="153"/>
                  </a:cubicBezTo>
                  <a:cubicBezTo>
                    <a:pt x="158" y="151"/>
                    <a:pt x="157" y="147"/>
                    <a:pt x="159" y="144"/>
                  </a:cubicBezTo>
                  <a:cubicBezTo>
                    <a:pt x="161" y="140"/>
                    <a:pt x="166" y="140"/>
                    <a:pt x="169" y="142"/>
                  </a:cubicBezTo>
                  <a:cubicBezTo>
                    <a:pt x="171" y="143"/>
                    <a:pt x="171" y="143"/>
                    <a:pt x="171" y="143"/>
                  </a:cubicBezTo>
                  <a:cubicBezTo>
                    <a:pt x="173" y="145"/>
                    <a:pt x="176" y="144"/>
                    <a:pt x="177" y="142"/>
                  </a:cubicBezTo>
                  <a:cubicBezTo>
                    <a:pt x="178" y="141"/>
                    <a:pt x="178" y="140"/>
                    <a:pt x="179" y="139"/>
                  </a:cubicBezTo>
                  <a:cubicBezTo>
                    <a:pt x="180" y="136"/>
                    <a:pt x="179" y="134"/>
                    <a:pt x="177" y="133"/>
                  </a:cubicBezTo>
                  <a:cubicBezTo>
                    <a:pt x="174" y="132"/>
                    <a:pt x="174" y="132"/>
                    <a:pt x="174" y="132"/>
                  </a:cubicBezTo>
                  <a:cubicBezTo>
                    <a:pt x="171" y="130"/>
                    <a:pt x="169" y="127"/>
                    <a:pt x="171" y="123"/>
                  </a:cubicBezTo>
                  <a:cubicBezTo>
                    <a:pt x="169" y="120"/>
                    <a:pt x="172" y="116"/>
                    <a:pt x="175" y="118"/>
                  </a:cubicBezTo>
                  <a:cubicBezTo>
                    <a:pt x="181" y="120"/>
                    <a:pt x="181" y="120"/>
                    <a:pt x="181" y="120"/>
                  </a:cubicBezTo>
                  <a:cubicBezTo>
                    <a:pt x="183" y="121"/>
                    <a:pt x="186" y="119"/>
                    <a:pt x="187" y="117"/>
                  </a:cubicBezTo>
                  <a:cubicBezTo>
                    <a:pt x="187" y="116"/>
                    <a:pt x="187" y="114"/>
                    <a:pt x="188" y="113"/>
                  </a:cubicBezTo>
                  <a:cubicBezTo>
                    <a:pt x="188" y="111"/>
                    <a:pt x="186" y="108"/>
                    <a:pt x="184" y="108"/>
                  </a:cubicBezTo>
                  <a:cubicBezTo>
                    <a:pt x="181" y="108"/>
                    <a:pt x="181" y="108"/>
                    <a:pt x="181" y="108"/>
                  </a:cubicBezTo>
                  <a:cubicBezTo>
                    <a:pt x="178" y="108"/>
                    <a:pt x="175" y="104"/>
                    <a:pt x="175" y="101"/>
                  </a:cubicBezTo>
                  <a:cubicBezTo>
                    <a:pt x="176" y="97"/>
                    <a:pt x="179" y="94"/>
                    <a:pt x="183" y="94"/>
                  </a:cubicBezTo>
                  <a:cubicBezTo>
                    <a:pt x="185" y="94"/>
                    <a:pt x="185" y="94"/>
                    <a:pt x="185" y="94"/>
                  </a:cubicBezTo>
                  <a:cubicBezTo>
                    <a:pt x="187" y="95"/>
                    <a:pt x="189" y="93"/>
                    <a:pt x="189" y="90"/>
                  </a:cubicBezTo>
                  <a:cubicBezTo>
                    <a:pt x="189" y="89"/>
                    <a:pt x="189" y="87"/>
                    <a:pt x="189" y="86"/>
                  </a:cubicBezTo>
                  <a:cubicBezTo>
                    <a:pt x="189" y="84"/>
                    <a:pt x="186" y="82"/>
                    <a:pt x="184" y="82"/>
                  </a:cubicBezTo>
                  <a:cubicBezTo>
                    <a:pt x="182" y="83"/>
                    <a:pt x="182" y="83"/>
                    <a:pt x="182" y="83"/>
                  </a:cubicBezTo>
                  <a:cubicBezTo>
                    <a:pt x="178" y="84"/>
                    <a:pt x="174" y="81"/>
                    <a:pt x="173" y="78"/>
                  </a:cubicBezTo>
                  <a:cubicBezTo>
                    <a:pt x="173" y="74"/>
                    <a:pt x="175" y="70"/>
                    <a:pt x="179" y="70"/>
                  </a:cubicBezTo>
                  <a:cubicBezTo>
                    <a:pt x="181" y="69"/>
                    <a:pt x="181" y="69"/>
                    <a:pt x="181" y="69"/>
                  </a:cubicBezTo>
                  <a:cubicBezTo>
                    <a:pt x="183" y="69"/>
                    <a:pt x="185" y="66"/>
                    <a:pt x="184" y="64"/>
                  </a:cubicBezTo>
                  <a:cubicBezTo>
                    <a:pt x="183" y="62"/>
                    <a:pt x="183" y="61"/>
                    <a:pt x="182" y="60"/>
                  </a:cubicBezTo>
                  <a:cubicBezTo>
                    <a:pt x="182" y="58"/>
                    <a:pt x="179" y="57"/>
                    <a:pt x="177" y="58"/>
                  </a:cubicBezTo>
                  <a:cubicBezTo>
                    <a:pt x="175" y="59"/>
                    <a:pt x="175" y="59"/>
                    <a:pt x="175" y="59"/>
                  </a:cubicBezTo>
                  <a:cubicBezTo>
                    <a:pt x="171" y="61"/>
                    <a:pt x="167" y="59"/>
                    <a:pt x="165" y="56"/>
                  </a:cubicBezTo>
                  <a:cubicBezTo>
                    <a:pt x="164" y="53"/>
                    <a:pt x="165" y="49"/>
                    <a:pt x="168" y="47"/>
                  </a:cubicBezTo>
                  <a:cubicBezTo>
                    <a:pt x="170" y="46"/>
                    <a:pt x="170" y="46"/>
                    <a:pt x="170" y="46"/>
                  </a:cubicBezTo>
                  <a:cubicBezTo>
                    <a:pt x="172" y="45"/>
                    <a:pt x="173" y="42"/>
                    <a:pt x="171" y="40"/>
                  </a:cubicBezTo>
                  <a:cubicBezTo>
                    <a:pt x="171" y="39"/>
                    <a:pt x="170" y="38"/>
                    <a:pt x="169" y="37"/>
                  </a:cubicBezTo>
                  <a:cubicBezTo>
                    <a:pt x="167" y="35"/>
                    <a:pt x="165" y="34"/>
                    <a:pt x="163" y="36"/>
                  </a:cubicBezTo>
                  <a:cubicBezTo>
                    <a:pt x="161" y="38"/>
                    <a:pt x="161" y="38"/>
                    <a:pt x="161" y="38"/>
                  </a:cubicBezTo>
                  <a:cubicBezTo>
                    <a:pt x="159" y="40"/>
                    <a:pt x="155" y="40"/>
                    <a:pt x="152" y="38"/>
                  </a:cubicBezTo>
                  <a:cubicBezTo>
                    <a:pt x="149" y="36"/>
                    <a:pt x="149" y="31"/>
                    <a:pt x="152" y="28"/>
                  </a:cubicBezTo>
                  <a:cubicBezTo>
                    <a:pt x="153" y="27"/>
                    <a:pt x="153" y="27"/>
                    <a:pt x="153" y="27"/>
                  </a:cubicBezTo>
                  <a:cubicBezTo>
                    <a:pt x="155" y="25"/>
                    <a:pt x="155" y="22"/>
                    <a:pt x="153" y="20"/>
                  </a:cubicBezTo>
                  <a:cubicBezTo>
                    <a:pt x="152" y="20"/>
                    <a:pt x="151" y="19"/>
                    <a:pt x="150" y="18"/>
                  </a:cubicBezTo>
                  <a:cubicBezTo>
                    <a:pt x="147" y="17"/>
                    <a:pt x="145" y="17"/>
                    <a:pt x="143" y="19"/>
                  </a:cubicBezTo>
                  <a:cubicBezTo>
                    <a:pt x="142" y="21"/>
                    <a:pt x="142" y="21"/>
                    <a:pt x="142" y="21"/>
                  </a:cubicBezTo>
                  <a:cubicBezTo>
                    <a:pt x="140" y="25"/>
                    <a:pt x="136" y="26"/>
                    <a:pt x="133" y="24"/>
                  </a:cubicBezTo>
                  <a:cubicBezTo>
                    <a:pt x="130" y="22"/>
                    <a:pt x="128" y="18"/>
                    <a:pt x="130" y="15"/>
                  </a:cubicBezTo>
                  <a:cubicBezTo>
                    <a:pt x="131" y="13"/>
                    <a:pt x="131" y="13"/>
                    <a:pt x="131" y="13"/>
                  </a:cubicBezTo>
                  <a:cubicBezTo>
                    <a:pt x="133" y="11"/>
                    <a:pt x="132" y="8"/>
                    <a:pt x="129" y="7"/>
                  </a:cubicBezTo>
                  <a:cubicBezTo>
                    <a:pt x="128" y="7"/>
                    <a:pt x="127" y="6"/>
                    <a:pt x="126" y="6"/>
                  </a:cubicBezTo>
                  <a:cubicBezTo>
                    <a:pt x="123" y="5"/>
                    <a:pt x="121" y="6"/>
                    <a:pt x="120" y="9"/>
                  </a:cubicBezTo>
                  <a:cubicBezTo>
                    <a:pt x="119" y="11"/>
                    <a:pt x="119" y="11"/>
                    <a:pt x="119" y="11"/>
                  </a:cubicBezTo>
                  <a:cubicBezTo>
                    <a:pt x="119" y="15"/>
                    <a:pt x="115" y="17"/>
                    <a:pt x="111" y="16"/>
                  </a:cubicBezTo>
                  <a:cubicBezTo>
                    <a:pt x="108" y="15"/>
                    <a:pt x="105" y="12"/>
                    <a:pt x="106" y="8"/>
                  </a:cubicBezTo>
                  <a:cubicBezTo>
                    <a:pt x="107" y="6"/>
                    <a:pt x="107" y="6"/>
                    <a:pt x="107" y="6"/>
                  </a:cubicBezTo>
                  <a:cubicBezTo>
                    <a:pt x="107" y="4"/>
                    <a:pt x="105" y="1"/>
                    <a:pt x="103" y="1"/>
                  </a:cubicBezTo>
                  <a:cubicBezTo>
                    <a:pt x="102" y="1"/>
                    <a:pt x="100" y="1"/>
                    <a:pt x="99" y="1"/>
                  </a:cubicBezTo>
                  <a:cubicBezTo>
                    <a:pt x="97" y="0"/>
                    <a:pt x="94" y="3"/>
                    <a:pt x="95" y="5"/>
                  </a:cubicBezTo>
                  <a:cubicBezTo>
                    <a:pt x="95" y="7"/>
                    <a:pt x="95" y="7"/>
                    <a:pt x="95" y="7"/>
                  </a:cubicBezTo>
                  <a:cubicBezTo>
                    <a:pt x="95" y="11"/>
                    <a:pt x="92" y="14"/>
                    <a:pt x="88" y="15"/>
                  </a:cubicBezTo>
                  <a:cubicBezTo>
                    <a:pt x="85" y="15"/>
                    <a:pt x="81" y="12"/>
                    <a:pt x="81" y="8"/>
                  </a:cubicBezTo>
                  <a:cubicBezTo>
                    <a:pt x="81" y="6"/>
                    <a:pt x="81" y="6"/>
                    <a:pt x="81" y="6"/>
                  </a:cubicBezTo>
                  <a:cubicBezTo>
                    <a:pt x="81" y="4"/>
                    <a:pt x="78" y="2"/>
                    <a:pt x="76" y="2"/>
                  </a:cubicBezTo>
                  <a:cubicBezTo>
                    <a:pt x="75" y="3"/>
                    <a:pt x="73" y="3"/>
                    <a:pt x="72" y="3"/>
                  </a:cubicBezTo>
                  <a:cubicBezTo>
                    <a:pt x="70" y="4"/>
                    <a:pt x="68" y="6"/>
                    <a:pt x="69" y="9"/>
                  </a:cubicBezTo>
                  <a:cubicBezTo>
                    <a:pt x="70" y="11"/>
                    <a:pt x="70" y="11"/>
                    <a:pt x="70" y="11"/>
                  </a:cubicBezTo>
                  <a:cubicBezTo>
                    <a:pt x="71" y="14"/>
                    <a:pt x="69" y="18"/>
                    <a:pt x="66" y="20"/>
                  </a:cubicBezTo>
                  <a:cubicBezTo>
                    <a:pt x="62" y="21"/>
                    <a:pt x="58" y="19"/>
                    <a:pt x="57" y="15"/>
                  </a:cubicBezTo>
                  <a:cubicBezTo>
                    <a:pt x="57" y="14"/>
                    <a:pt x="57" y="14"/>
                    <a:pt x="57" y="14"/>
                  </a:cubicBezTo>
                  <a:cubicBezTo>
                    <a:pt x="56" y="11"/>
                    <a:pt x="53" y="10"/>
                    <a:pt x="51" y="11"/>
                  </a:cubicBezTo>
                  <a:cubicBezTo>
                    <a:pt x="51" y="11"/>
                    <a:pt x="51" y="11"/>
                    <a:pt x="51" y="11"/>
                  </a:cubicBezTo>
                  <a:cubicBezTo>
                    <a:pt x="49" y="12"/>
                    <a:pt x="48" y="13"/>
                    <a:pt x="47" y="13"/>
                  </a:cubicBezTo>
                  <a:cubicBezTo>
                    <a:pt x="45" y="14"/>
                    <a:pt x="44" y="17"/>
                    <a:pt x="46" y="19"/>
                  </a:cubicBezTo>
                  <a:cubicBezTo>
                    <a:pt x="47" y="21"/>
                    <a:pt x="47" y="21"/>
                    <a:pt x="47" y="21"/>
                  </a:cubicBezTo>
                  <a:cubicBezTo>
                    <a:pt x="49" y="24"/>
                    <a:pt x="49" y="29"/>
                    <a:pt x="46" y="31"/>
                  </a:cubicBezTo>
                  <a:cubicBezTo>
                    <a:pt x="43" y="33"/>
                    <a:pt x="38" y="32"/>
                    <a:pt x="36" y="29"/>
                  </a:cubicBezTo>
                  <a:cubicBezTo>
                    <a:pt x="35" y="28"/>
                    <a:pt x="35" y="28"/>
                    <a:pt x="35" y="28"/>
                  </a:cubicBezTo>
                  <a:cubicBezTo>
                    <a:pt x="34" y="26"/>
                    <a:pt x="31" y="25"/>
                    <a:pt x="29" y="27"/>
                  </a:cubicBezTo>
                  <a:cubicBezTo>
                    <a:pt x="28" y="28"/>
                    <a:pt x="27" y="29"/>
                    <a:pt x="26" y="30"/>
                  </a:cubicBezTo>
                  <a:cubicBezTo>
                    <a:pt x="24" y="32"/>
                    <a:pt x="24" y="35"/>
                    <a:pt x="26" y="36"/>
                  </a:cubicBezTo>
                  <a:cubicBezTo>
                    <a:pt x="28" y="38"/>
                    <a:pt x="28" y="38"/>
                    <a:pt x="28" y="38"/>
                  </a:cubicBezTo>
                  <a:cubicBezTo>
                    <a:pt x="31" y="40"/>
                    <a:pt x="32" y="44"/>
                    <a:pt x="29" y="47"/>
                  </a:cubicBezTo>
                  <a:cubicBezTo>
                    <a:pt x="27" y="50"/>
                    <a:pt x="23" y="51"/>
                    <a:pt x="20" y="48"/>
                  </a:cubicBezTo>
                  <a:cubicBezTo>
                    <a:pt x="18" y="47"/>
                    <a:pt x="18" y="47"/>
                    <a:pt x="18" y="47"/>
                  </a:cubicBezTo>
                  <a:cubicBezTo>
                    <a:pt x="16" y="46"/>
                    <a:pt x="13" y="46"/>
                    <a:pt x="12" y="48"/>
                  </a:cubicBezTo>
                  <a:cubicBezTo>
                    <a:pt x="12" y="50"/>
                    <a:pt x="11" y="51"/>
                    <a:pt x="10" y="52"/>
                  </a:cubicBezTo>
                  <a:cubicBezTo>
                    <a:pt x="9" y="54"/>
                    <a:pt x="10" y="57"/>
                    <a:pt x="13" y="58"/>
                  </a:cubicBezTo>
                  <a:cubicBezTo>
                    <a:pt x="15" y="59"/>
                    <a:pt x="15" y="59"/>
                    <a:pt x="15" y="59"/>
                  </a:cubicBezTo>
                  <a:cubicBezTo>
                    <a:pt x="18" y="60"/>
                    <a:pt x="20" y="64"/>
                    <a:pt x="19" y="67"/>
                  </a:cubicBezTo>
                  <a:cubicBezTo>
                    <a:pt x="20" y="71"/>
                    <a:pt x="17" y="74"/>
                    <a:pt x="14" y="73"/>
                  </a:cubicBezTo>
                  <a:cubicBezTo>
                    <a:pt x="8" y="71"/>
                    <a:pt x="8" y="71"/>
                    <a:pt x="8" y="71"/>
                  </a:cubicBezTo>
                  <a:cubicBezTo>
                    <a:pt x="6" y="70"/>
                    <a:pt x="3" y="71"/>
                    <a:pt x="2" y="74"/>
                  </a:cubicBezTo>
                  <a:cubicBezTo>
                    <a:pt x="2" y="75"/>
                    <a:pt x="2" y="76"/>
                    <a:pt x="2" y="77"/>
                  </a:cubicBezTo>
                  <a:cubicBezTo>
                    <a:pt x="1" y="80"/>
                    <a:pt x="3" y="82"/>
                    <a:pt x="5" y="82"/>
                  </a:cubicBezTo>
                  <a:cubicBezTo>
                    <a:pt x="7" y="83"/>
                    <a:pt x="7" y="83"/>
                    <a:pt x="7" y="83"/>
                  </a:cubicBezTo>
                  <a:cubicBezTo>
                    <a:pt x="11" y="83"/>
                    <a:pt x="14" y="85"/>
                    <a:pt x="14" y="89"/>
                  </a:cubicBezTo>
                  <a:cubicBezTo>
                    <a:pt x="14" y="93"/>
                    <a:pt x="11" y="96"/>
                    <a:pt x="6" y="96"/>
                  </a:cubicBezTo>
                  <a:cubicBezTo>
                    <a:pt x="5" y="96"/>
                    <a:pt x="5" y="96"/>
                    <a:pt x="5" y="96"/>
                  </a:cubicBezTo>
                  <a:cubicBezTo>
                    <a:pt x="2" y="96"/>
                    <a:pt x="0" y="98"/>
                    <a:pt x="0" y="100"/>
                  </a:cubicBezTo>
                  <a:cubicBezTo>
                    <a:pt x="0" y="102"/>
                    <a:pt x="0" y="103"/>
                    <a:pt x="0" y="104"/>
                  </a:cubicBezTo>
                  <a:cubicBezTo>
                    <a:pt x="0" y="107"/>
                    <a:pt x="3" y="108"/>
                    <a:pt x="5" y="108"/>
                  </a:cubicBezTo>
                  <a:cubicBezTo>
                    <a:pt x="7" y="108"/>
                    <a:pt x="7" y="108"/>
                    <a:pt x="7" y="108"/>
                  </a:cubicBezTo>
                  <a:cubicBezTo>
                    <a:pt x="11" y="107"/>
                    <a:pt x="14" y="109"/>
                    <a:pt x="15" y="112"/>
                  </a:cubicBezTo>
                  <a:cubicBezTo>
                    <a:pt x="17" y="116"/>
                    <a:pt x="14" y="120"/>
                    <a:pt x="10" y="121"/>
                  </a:cubicBezTo>
                  <a:cubicBezTo>
                    <a:pt x="8" y="121"/>
                    <a:pt x="8" y="121"/>
                    <a:pt x="8" y="121"/>
                  </a:cubicBezTo>
                  <a:cubicBezTo>
                    <a:pt x="6" y="122"/>
                    <a:pt x="4" y="124"/>
                    <a:pt x="5" y="127"/>
                  </a:cubicBezTo>
                  <a:cubicBezTo>
                    <a:pt x="6" y="128"/>
                    <a:pt x="6" y="129"/>
                    <a:pt x="7" y="130"/>
                  </a:cubicBezTo>
                  <a:cubicBezTo>
                    <a:pt x="8" y="133"/>
                    <a:pt x="10" y="134"/>
                    <a:pt x="13" y="133"/>
                  </a:cubicBezTo>
                  <a:cubicBezTo>
                    <a:pt x="15" y="132"/>
                    <a:pt x="15" y="132"/>
                    <a:pt x="15" y="132"/>
                  </a:cubicBezTo>
                  <a:cubicBezTo>
                    <a:pt x="18" y="130"/>
                    <a:pt x="22" y="131"/>
                    <a:pt x="24" y="134"/>
                  </a:cubicBezTo>
                  <a:cubicBezTo>
                    <a:pt x="26" y="138"/>
                    <a:pt x="24" y="142"/>
                    <a:pt x="21" y="144"/>
                  </a:cubicBezTo>
                  <a:cubicBezTo>
                    <a:pt x="19" y="144"/>
                    <a:pt x="19" y="144"/>
                    <a:pt x="19" y="144"/>
                  </a:cubicBezTo>
                  <a:cubicBezTo>
                    <a:pt x="17" y="146"/>
                    <a:pt x="16" y="149"/>
                    <a:pt x="18" y="151"/>
                  </a:cubicBezTo>
                  <a:cubicBezTo>
                    <a:pt x="19" y="152"/>
                    <a:pt x="19" y="153"/>
                    <a:pt x="20" y="154"/>
                  </a:cubicBezTo>
                  <a:cubicBezTo>
                    <a:pt x="22" y="156"/>
                    <a:pt x="25" y="156"/>
                    <a:pt x="26" y="154"/>
                  </a:cubicBezTo>
                  <a:cubicBezTo>
                    <a:pt x="28" y="153"/>
                    <a:pt x="28" y="153"/>
                    <a:pt x="28" y="153"/>
                  </a:cubicBezTo>
                  <a:cubicBezTo>
                    <a:pt x="30" y="150"/>
                    <a:pt x="34" y="150"/>
                    <a:pt x="37" y="152"/>
                  </a:cubicBezTo>
                  <a:cubicBezTo>
                    <a:pt x="40" y="155"/>
                    <a:pt x="40" y="159"/>
                    <a:pt x="38" y="162"/>
                  </a:cubicBezTo>
                  <a:cubicBezTo>
                    <a:pt x="36" y="164"/>
                    <a:pt x="36" y="164"/>
                    <a:pt x="36" y="164"/>
                  </a:cubicBezTo>
                  <a:cubicBezTo>
                    <a:pt x="34" y="165"/>
                    <a:pt x="34" y="169"/>
                    <a:pt x="37" y="170"/>
                  </a:cubicBezTo>
                  <a:cubicBezTo>
                    <a:pt x="38" y="171"/>
                    <a:pt x="39" y="172"/>
                    <a:pt x="40" y="172"/>
                  </a:cubicBezTo>
                  <a:cubicBezTo>
                    <a:pt x="42" y="174"/>
                    <a:pt x="45" y="173"/>
                    <a:pt x="46" y="171"/>
                  </a:cubicBezTo>
                  <a:cubicBezTo>
                    <a:pt x="47" y="169"/>
                    <a:pt x="47" y="169"/>
                    <a:pt x="47" y="169"/>
                  </a:cubicBezTo>
                  <a:cubicBezTo>
                    <a:pt x="48" y="166"/>
                    <a:pt x="52" y="165"/>
                    <a:pt x="55" y="166"/>
                  </a:cubicBezTo>
                  <a:cubicBezTo>
                    <a:pt x="59" y="167"/>
                    <a:pt x="61" y="172"/>
                    <a:pt x="59" y="176"/>
                  </a:cubicBezTo>
                  <a:cubicBezTo>
                    <a:pt x="58" y="177"/>
                    <a:pt x="58" y="177"/>
                    <a:pt x="58" y="177"/>
                  </a:cubicBezTo>
                  <a:cubicBezTo>
                    <a:pt x="57" y="180"/>
                    <a:pt x="58" y="182"/>
                    <a:pt x="60" y="183"/>
                  </a:cubicBezTo>
                  <a:cubicBezTo>
                    <a:pt x="61" y="184"/>
                    <a:pt x="62" y="184"/>
                    <a:pt x="64" y="185"/>
                  </a:cubicBezTo>
                  <a:cubicBezTo>
                    <a:pt x="66" y="186"/>
                    <a:pt x="69" y="184"/>
                    <a:pt x="69" y="182"/>
                  </a:cubicBezTo>
                  <a:cubicBezTo>
                    <a:pt x="70" y="180"/>
                    <a:pt x="70" y="180"/>
                    <a:pt x="70" y="180"/>
                  </a:cubicBezTo>
                  <a:cubicBezTo>
                    <a:pt x="70" y="176"/>
                    <a:pt x="73" y="174"/>
                    <a:pt x="77" y="174"/>
                  </a:cubicBezTo>
                  <a:cubicBezTo>
                    <a:pt x="81" y="174"/>
                    <a:pt x="84" y="179"/>
                    <a:pt x="83" y="183"/>
                  </a:cubicBezTo>
                  <a:cubicBezTo>
                    <a:pt x="82" y="184"/>
                    <a:pt x="82" y="184"/>
                    <a:pt x="82" y="184"/>
                  </a:cubicBezTo>
                  <a:cubicBezTo>
                    <a:pt x="82" y="187"/>
                    <a:pt x="84" y="189"/>
                    <a:pt x="86" y="190"/>
                  </a:cubicBezTo>
                  <a:cubicBezTo>
                    <a:pt x="87" y="190"/>
                    <a:pt x="89" y="190"/>
                    <a:pt x="90" y="190"/>
                  </a:cubicBezTo>
                  <a:cubicBezTo>
                    <a:pt x="93" y="190"/>
                    <a:pt x="95" y="188"/>
                    <a:pt x="94" y="185"/>
                  </a:cubicBezTo>
                  <a:cubicBezTo>
                    <a:pt x="94" y="183"/>
                    <a:pt x="94" y="183"/>
                    <a:pt x="94" y="183"/>
                  </a:cubicBezTo>
                  <a:cubicBezTo>
                    <a:pt x="94" y="179"/>
                    <a:pt x="97" y="176"/>
                    <a:pt x="101" y="176"/>
                  </a:cubicBezTo>
                  <a:cubicBezTo>
                    <a:pt x="104" y="174"/>
                    <a:pt x="108" y="176"/>
                    <a:pt x="108" y="180"/>
                  </a:cubicBezTo>
                  <a:cubicBezTo>
                    <a:pt x="108" y="184"/>
                    <a:pt x="108" y="184"/>
                    <a:pt x="108" y="184"/>
                  </a:cubicBezTo>
                  <a:cubicBezTo>
                    <a:pt x="108" y="187"/>
                    <a:pt x="111" y="189"/>
                    <a:pt x="113" y="188"/>
                  </a:cubicBezTo>
                  <a:cubicBezTo>
                    <a:pt x="114" y="188"/>
                    <a:pt x="116" y="188"/>
                    <a:pt x="117" y="187"/>
                  </a:cubicBezTo>
                  <a:cubicBezTo>
                    <a:pt x="119" y="187"/>
                    <a:pt x="121" y="184"/>
                    <a:pt x="120" y="182"/>
                  </a:cubicBezTo>
                  <a:cubicBezTo>
                    <a:pt x="119" y="180"/>
                    <a:pt x="119" y="180"/>
                    <a:pt x="119" y="180"/>
                  </a:cubicBezTo>
                  <a:cubicBezTo>
                    <a:pt x="118" y="176"/>
                    <a:pt x="120" y="171"/>
                    <a:pt x="124" y="171"/>
                  </a:cubicBezTo>
                  <a:cubicBezTo>
                    <a:pt x="128" y="170"/>
                    <a:pt x="131" y="172"/>
                    <a:pt x="132" y="175"/>
                  </a:cubicBezTo>
                  <a:cubicBezTo>
                    <a:pt x="133" y="177"/>
                    <a:pt x="133" y="177"/>
                    <a:pt x="133" y="177"/>
                  </a:cubicBezTo>
                  <a:cubicBezTo>
                    <a:pt x="133" y="179"/>
                    <a:pt x="136" y="180"/>
                    <a:pt x="139" y="179"/>
                  </a:cubicBezTo>
                  <a:cubicBezTo>
                    <a:pt x="139" y="179"/>
                    <a:pt x="139" y="179"/>
                    <a:pt x="139" y="179"/>
                  </a:cubicBezTo>
                  <a:cubicBezTo>
                    <a:pt x="140" y="178"/>
                    <a:pt x="141" y="178"/>
                    <a:pt x="142" y="177"/>
                  </a:cubicBezTo>
                  <a:cubicBezTo>
                    <a:pt x="144" y="176"/>
                    <a:pt x="145" y="173"/>
                    <a:pt x="143" y="171"/>
                  </a:cubicBezTo>
                  <a:moveTo>
                    <a:pt x="78" y="74"/>
                  </a:moveTo>
                  <a:cubicBezTo>
                    <a:pt x="76" y="71"/>
                    <a:pt x="77" y="68"/>
                    <a:pt x="80" y="66"/>
                  </a:cubicBezTo>
                  <a:cubicBezTo>
                    <a:pt x="83" y="65"/>
                    <a:pt x="87" y="66"/>
                    <a:pt x="88" y="69"/>
                  </a:cubicBezTo>
                  <a:cubicBezTo>
                    <a:pt x="89" y="72"/>
                    <a:pt x="88" y="75"/>
                    <a:pt x="86" y="77"/>
                  </a:cubicBezTo>
                  <a:cubicBezTo>
                    <a:pt x="83" y="78"/>
                    <a:pt x="79" y="77"/>
                    <a:pt x="78" y="74"/>
                  </a:cubicBezTo>
                  <a:moveTo>
                    <a:pt x="123" y="80"/>
                  </a:moveTo>
                  <a:cubicBezTo>
                    <a:pt x="125" y="83"/>
                    <a:pt x="124" y="86"/>
                    <a:pt x="121" y="88"/>
                  </a:cubicBezTo>
                  <a:cubicBezTo>
                    <a:pt x="118" y="89"/>
                    <a:pt x="115" y="88"/>
                    <a:pt x="113" y="85"/>
                  </a:cubicBezTo>
                  <a:cubicBezTo>
                    <a:pt x="112" y="83"/>
                    <a:pt x="113" y="79"/>
                    <a:pt x="116" y="78"/>
                  </a:cubicBezTo>
                  <a:cubicBezTo>
                    <a:pt x="118" y="76"/>
                    <a:pt x="122" y="77"/>
                    <a:pt x="123" y="80"/>
                  </a:cubicBezTo>
                  <a:moveTo>
                    <a:pt x="66" y="109"/>
                  </a:moveTo>
                  <a:cubicBezTo>
                    <a:pt x="65" y="107"/>
                    <a:pt x="66" y="103"/>
                    <a:pt x="69" y="102"/>
                  </a:cubicBezTo>
                  <a:cubicBezTo>
                    <a:pt x="72" y="100"/>
                    <a:pt x="75" y="101"/>
                    <a:pt x="77" y="104"/>
                  </a:cubicBezTo>
                  <a:cubicBezTo>
                    <a:pt x="78" y="107"/>
                    <a:pt x="77" y="110"/>
                    <a:pt x="74" y="112"/>
                  </a:cubicBezTo>
                  <a:cubicBezTo>
                    <a:pt x="71" y="113"/>
                    <a:pt x="68" y="112"/>
                    <a:pt x="66" y="109"/>
                  </a:cubicBezTo>
                  <a:moveTo>
                    <a:pt x="81" y="102"/>
                  </a:moveTo>
                  <a:cubicBezTo>
                    <a:pt x="77" y="95"/>
                    <a:pt x="80" y="86"/>
                    <a:pt x="88" y="82"/>
                  </a:cubicBezTo>
                  <a:cubicBezTo>
                    <a:pt x="95" y="78"/>
                    <a:pt x="104" y="81"/>
                    <a:pt x="108" y="88"/>
                  </a:cubicBezTo>
                  <a:cubicBezTo>
                    <a:pt x="112" y="96"/>
                    <a:pt x="109" y="105"/>
                    <a:pt x="101" y="108"/>
                  </a:cubicBezTo>
                  <a:cubicBezTo>
                    <a:pt x="94" y="112"/>
                    <a:pt x="85" y="110"/>
                    <a:pt x="81" y="102"/>
                  </a:cubicBezTo>
                  <a:moveTo>
                    <a:pt x="102" y="121"/>
                  </a:moveTo>
                  <a:cubicBezTo>
                    <a:pt x="100" y="118"/>
                    <a:pt x="101" y="115"/>
                    <a:pt x="104" y="113"/>
                  </a:cubicBezTo>
                  <a:cubicBezTo>
                    <a:pt x="107" y="112"/>
                    <a:pt x="111" y="113"/>
                    <a:pt x="112" y="115"/>
                  </a:cubicBezTo>
                  <a:cubicBezTo>
                    <a:pt x="113" y="118"/>
                    <a:pt x="112" y="122"/>
                    <a:pt x="110" y="123"/>
                  </a:cubicBezTo>
                  <a:cubicBezTo>
                    <a:pt x="107" y="125"/>
                    <a:pt x="103" y="124"/>
                    <a:pt x="102" y="121"/>
                  </a:cubicBezTo>
                </a:path>
              </a:pathLst>
            </a:custGeom>
            <a:solidFill>
              <a:schemeClr val="tx2">
                <a:lumMod val="20000"/>
                <a:lumOff val="8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7" name="Freeform 7"/>
            <p:cNvSpPr>
              <a:spLocks noEditPoints="1"/>
            </p:cNvSpPr>
            <p:nvPr>
              <p:custDataLst>
                <p:tags r:id="rId3"/>
              </p:custDataLst>
            </p:nvPr>
          </p:nvSpPr>
          <p:spPr bwMode="auto">
            <a:xfrm>
              <a:off x="7744012" y="3565900"/>
              <a:ext cx="307933" cy="303860"/>
            </a:xfrm>
            <a:custGeom>
              <a:avLst/>
              <a:gdLst>
                <a:gd name="T0" fmla="*/ 61 w 160"/>
                <a:gd name="T1" fmla="*/ 100 h 158"/>
                <a:gd name="T2" fmla="*/ 79 w 160"/>
                <a:gd name="T3" fmla="*/ 51 h 158"/>
                <a:gd name="T4" fmla="*/ 101 w 160"/>
                <a:gd name="T5" fmla="*/ 98 h 158"/>
                <a:gd name="T6" fmla="*/ 82 w 160"/>
                <a:gd name="T7" fmla="*/ 0 h 158"/>
                <a:gd name="T8" fmla="*/ 67 w 160"/>
                <a:gd name="T9" fmla="*/ 0 h 158"/>
                <a:gd name="T10" fmla="*/ 56 w 160"/>
                <a:gd name="T11" fmla="*/ 19 h 158"/>
                <a:gd name="T12" fmla="*/ 49 w 160"/>
                <a:gd name="T13" fmla="*/ 25 h 158"/>
                <a:gd name="T14" fmla="*/ 38 w 160"/>
                <a:gd name="T15" fmla="*/ 21 h 158"/>
                <a:gd name="T16" fmla="*/ 28 w 160"/>
                <a:gd name="T17" fmla="*/ 18 h 158"/>
                <a:gd name="T18" fmla="*/ 15 w 160"/>
                <a:gd name="T19" fmla="*/ 31 h 158"/>
                <a:gd name="T20" fmla="*/ 22 w 160"/>
                <a:gd name="T21" fmla="*/ 54 h 158"/>
                <a:gd name="T22" fmla="*/ 18 w 160"/>
                <a:gd name="T23" fmla="*/ 63 h 158"/>
                <a:gd name="T24" fmla="*/ 0 w 160"/>
                <a:gd name="T25" fmla="*/ 76 h 158"/>
                <a:gd name="T26" fmla="*/ 5 w 160"/>
                <a:gd name="T27" fmla="*/ 96 h 158"/>
                <a:gd name="T28" fmla="*/ 24 w 160"/>
                <a:gd name="T29" fmla="*/ 103 h 158"/>
                <a:gd name="T30" fmla="*/ 20 w 160"/>
                <a:gd name="T31" fmla="*/ 127 h 158"/>
                <a:gd name="T32" fmla="*/ 33 w 160"/>
                <a:gd name="T33" fmla="*/ 143 h 158"/>
                <a:gd name="T34" fmla="*/ 40 w 160"/>
                <a:gd name="T35" fmla="*/ 144 h 158"/>
                <a:gd name="T36" fmla="*/ 58 w 160"/>
                <a:gd name="T37" fmla="*/ 136 h 158"/>
                <a:gd name="T38" fmla="*/ 64 w 160"/>
                <a:gd name="T39" fmla="*/ 139 h 158"/>
                <a:gd name="T40" fmla="*/ 74 w 160"/>
                <a:gd name="T41" fmla="*/ 157 h 158"/>
                <a:gd name="T42" fmla="*/ 78 w 160"/>
                <a:gd name="T43" fmla="*/ 158 h 158"/>
                <a:gd name="T44" fmla="*/ 98 w 160"/>
                <a:gd name="T45" fmla="*/ 154 h 158"/>
                <a:gd name="T46" fmla="*/ 108 w 160"/>
                <a:gd name="T47" fmla="*/ 133 h 158"/>
                <a:gd name="T48" fmla="*/ 111 w 160"/>
                <a:gd name="T49" fmla="*/ 133 h 158"/>
                <a:gd name="T50" fmla="*/ 130 w 160"/>
                <a:gd name="T51" fmla="*/ 139 h 158"/>
                <a:gd name="T52" fmla="*/ 135 w 160"/>
                <a:gd name="T53" fmla="*/ 138 h 158"/>
                <a:gd name="T54" fmla="*/ 146 w 160"/>
                <a:gd name="T55" fmla="*/ 120 h 158"/>
                <a:gd name="T56" fmla="*/ 138 w 160"/>
                <a:gd name="T57" fmla="*/ 99 h 158"/>
                <a:gd name="T58" fmla="*/ 157 w 160"/>
                <a:gd name="T59" fmla="*/ 88 h 158"/>
                <a:gd name="T60" fmla="*/ 158 w 160"/>
                <a:gd name="T61" fmla="*/ 67 h 158"/>
                <a:gd name="T62" fmla="*/ 138 w 160"/>
                <a:gd name="T63" fmla="*/ 56 h 158"/>
                <a:gd name="T64" fmla="*/ 134 w 160"/>
                <a:gd name="T65" fmla="*/ 46 h 158"/>
                <a:gd name="T66" fmla="*/ 139 w 160"/>
                <a:gd name="T67" fmla="*/ 31 h 158"/>
                <a:gd name="T68" fmla="*/ 127 w 160"/>
                <a:gd name="T69" fmla="*/ 15 h 158"/>
                <a:gd name="T70" fmla="*/ 119 w 160"/>
                <a:gd name="T71" fmla="*/ 14 h 158"/>
                <a:gd name="T72" fmla="*/ 101 w 160"/>
                <a:gd name="T73" fmla="*/ 22 h 158"/>
                <a:gd name="T74" fmla="*/ 95 w 160"/>
                <a:gd name="T75" fmla="*/ 19 h 158"/>
                <a:gd name="T76" fmla="*/ 82 w 160"/>
                <a:gd name="T7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0" h="158">
                  <a:moveTo>
                    <a:pt x="80" y="107"/>
                  </a:moveTo>
                  <a:cubicBezTo>
                    <a:pt x="73" y="107"/>
                    <a:pt x="67" y="105"/>
                    <a:pt x="61" y="100"/>
                  </a:cubicBezTo>
                  <a:cubicBezTo>
                    <a:pt x="49" y="89"/>
                    <a:pt x="48" y="71"/>
                    <a:pt x="58" y="60"/>
                  </a:cubicBezTo>
                  <a:cubicBezTo>
                    <a:pt x="64" y="54"/>
                    <a:pt x="71" y="51"/>
                    <a:pt x="79" y="51"/>
                  </a:cubicBezTo>
                  <a:cubicBezTo>
                    <a:pt x="86" y="51"/>
                    <a:pt x="93" y="53"/>
                    <a:pt x="98" y="58"/>
                  </a:cubicBezTo>
                  <a:cubicBezTo>
                    <a:pt x="110" y="68"/>
                    <a:pt x="111" y="87"/>
                    <a:pt x="101" y="98"/>
                  </a:cubicBezTo>
                  <a:cubicBezTo>
                    <a:pt x="96" y="104"/>
                    <a:pt x="88" y="107"/>
                    <a:pt x="80" y="107"/>
                  </a:cubicBezTo>
                  <a:moveTo>
                    <a:pt x="82" y="0"/>
                  </a:moveTo>
                  <a:cubicBezTo>
                    <a:pt x="81" y="0"/>
                    <a:pt x="81" y="0"/>
                    <a:pt x="81" y="0"/>
                  </a:cubicBezTo>
                  <a:cubicBezTo>
                    <a:pt x="76" y="0"/>
                    <a:pt x="72" y="0"/>
                    <a:pt x="67" y="0"/>
                  </a:cubicBezTo>
                  <a:cubicBezTo>
                    <a:pt x="64" y="0"/>
                    <a:pt x="62" y="2"/>
                    <a:pt x="61" y="4"/>
                  </a:cubicBezTo>
                  <a:cubicBezTo>
                    <a:pt x="60" y="9"/>
                    <a:pt x="58" y="14"/>
                    <a:pt x="56" y="19"/>
                  </a:cubicBezTo>
                  <a:cubicBezTo>
                    <a:pt x="56" y="22"/>
                    <a:pt x="54" y="23"/>
                    <a:pt x="51" y="24"/>
                  </a:cubicBezTo>
                  <a:cubicBezTo>
                    <a:pt x="51" y="25"/>
                    <a:pt x="50" y="25"/>
                    <a:pt x="49" y="25"/>
                  </a:cubicBezTo>
                  <a:cubicBezTo>
                    <a:pt x="49" y="25"/>
                    <a:pt x="49" y="25"/>
                    <a:pt x="48" y="25"/>
                  </a:cubicBezTo>
                  <a:cubicBezTo>
                    <a:pt x="45" y="23"/>
                    <a:pt x="41" y="22"/>
                    <a:pt x="38" y="21"/>
                  </a:cubicBezTo>
                  <a:cubicBezTo>
                    <a:pt x="35" y="20"/>
                    <a:pt x="32" y="19"/>
                    <a:pt x="30" y="19"/>
                  </a:cubicBezTo>
                  <a:cubicBezTo>
                    <a:pt x="29" y="18"/>
                    <a:pt x="29" y="18"/>
                    <a:pt x="28" y="18"/>
                  </a:cubicBezTo>
                  <a:cubicBezTo>
                    <a:pt x="27" y="18"/>
                    <a:pt x="26" y="19"/>
                    <a:pt x="25" y="20"/>
                  </a:cubicBezTo>
                  <a:cubicBezTo>
                    <a:pt x="22" y="24"/>
                    <a:pt x="19" y="28"/>
                    <a:pt x="15" y="31"/>
                  </a:cubicBezTo>
                  <a:cubicBezTo>
                    <a:pt x="13" y="33"/>
                    <a:pt x="13" y="36"/>
                    <a:pt x="14" y="39"/>
                  </a:cubicBezTo>
                  <a:cubicBezTo>
                    <a:pt x="17" y="44"/>
                    <a:pt x="19" y="49"/>
                    <a:pt x="22" y="54"/>
                  </a:cubicBezTo>
                  <a:cubicBezTo>
                    <a:pt x="22" y="55"/>
                    <a:pt x="23" y="56"/>
                    <a:pt x="23" y="56"/>
                  </a:cubicBezTo>
                  <a:cubicBezTo>
                    <a:pt x="22" y="58"/>
                    <a:pt x="21" y="61"/>
                    <a:pt x="18" y="63"/>
                  </a:cubicBezTo>
                  <a:cubicBezTo>
                    <a:pt x="13" y="65"/>
                    <a:pt x="8" y="68"/>
                    <a:pt x="3" y="70"/>
                  </a:cubicBezTo>
                  <a:cubicBezTo>
                    <a:pt x="1" y="71"/>
                    <a:pt x="0" y="73"/>
                    <a:pt x="0" y="76"/>
                  </a:cubicBezTo>
                  <a:cubicBezTo>
                    <a:pt x="1" y="81"/>
                    <a:pt x="1" y="86"/>
                    <a:pt x="1" y="90"/>
                  </a:cubicBezTo>
                  <a:cubicBezTo>
                    <a:pt x="1" y="93"/>
                    <a:pt x="2" y="95"/>
                    <a:pt x="5" y="96"/>
                  </a:cubicBezTo>
                  <a:cubicBezTo>
                    <a:pt x="11" y="98"/>
                    <a:pt x="16" y="100"/>
                    <a:pt x="22" y="102"/>
                  </a:cubicBezTo>
                  <a:cubicBezTo>
                    <a:pt x="23" y="102"/>
                    <a:pt x="23" y="102"/>
                    <a:pt x="24" y="103"/>
                  </a:cubicBezTo>
                  <a:cubicBezTo>
                    <a:pt x="25" y="105"/>
                    <a:pt x="27" y="108"/>
                    <a:pt x="25" y="111"/>
                  </a:cubicBezTo>
                  <a:cubicBezTo>
                    <a:pt x="23" y="116"/>
                    <a:pt x="22" y="122"/>
                    <a:pt x="20" y="127"/>
                  </a:cubicBezTo>
                  <a:cubicBezTo>
                    <a:pt x="20" y="129"/>
                    <a:pt x="20" y="131"/>
                    <a:pt x="22" y="133"/>
                  </a:cubicBezTo>
                  <a:cubicBezTo>
                    <a:pt x="26" y="136"/>
                    <a:pt x="30" y="139"/>
                    <a:pt x="33" y="143"/>
                  </a:cubicBezTo>
                  <a:cubicBezTo>
                    <a:pt x="35" y="144"/>
                    <a:pt x="36" y="145"/>
                    <a:pt x="37" y="145"/>
                  </a:cubicBezTo>
                  <a:cubicBezTo>
                    <a:pt x="38" y="145"/>
                    <a:pt x="39" y="144"/>
                    <a:pt x="40" y="144"/>
                  </a:cubicBezTo>
                  <a:cubicBezTo>
                    <a:pt x="45" y="142"/>
                    <a:pt x="49" y="140"/>
                    <a:pt x="53" y="137"/>
                  </a:cubicBezTo>
                  <a:cubicBezTo>
                    <a:pt x="55" y="137"/>
                    <a:pt x="57" y="136"/>
                    <a:pt x="58" y="136"/>
                  </a:cubicBezTo>
                  <a:cubicBezTo>
                    <a:pt x="59" y="136"/>
                    <a:pt x="61" y="136"/>
                    <a:pt x="62" y="137"/>
                  </a:cubicBezTo>
                  <a:cubicBezTo>
                    <a:pt x="63" y="137"/>
                    <a:pt x="64" y="138"/>
                    <a:pt x="64" y="139"/>
                  </a:cubicBezTo>
                  <a:cubicBezTo>
                    <a:pt x="66" y="144"/>
                    <a:pt x="69" y="148"/>
                    <a:pt x="71" y="153"/>
                  </a:cubicBezTo>
                  <a:cubicBezTo>
                    <a:pt x="72" y="154"/>
                    <a:pt x="73" y="156"/>
                    <a:pt x="74" y="157"/>
                  </a:cubicBezTo>
                  <a:cubicBezTo>
                    <a:pt x="75" y="158"/>
                    <a:pt x="77" y="158"/>
                    <a:pt x="78" y="158"/>
                  </a:cubicBezTo>
                  <a:cubicBezTo>
                    <a:pt x="78" y="158"/>
                    <a:pt x="78" y="158"/>
                    <a:pt x="78" y="158"/>
                  </a:cubicBezTo>
                  <a:cubicBezTo>
                    <a:pt x="83" y="158"/>
                    <a:pt x="88" y="158"/>
                    <a:pt x="93" y="158"/>
                  </a:cubicBezTo>
                  <a:cubicBezTo>
                    <a:pt x="96" y="158"/>
                    <a:pt x="97" y="156"/>
                    <a:pt x="98" y="154"/>
                  </a:cubicBezTo>
                  <a:cubicBezTo>
                    <a:pt x="100" y="149"/>
                    <a:pt x="102" y="144"/>
                    <a:pt x="103" y="139"/>
                  </a:cubicBezTo>
                  <a:cubicBezTo>
                    <a:pt x="104" y="136"/>
                    <a:pt x="105" y="134"/>
                    <a:pt x="108" y="133"/>
                  </a:cubicBezTo>
                  <a:cubicBezTo>
                    <a:pt x="109" y="133"/>
                    <a:pt x="110" y="133"/>
                    <a:pt x="110" y="133"/>
                  </a:cubicBezTo>
                  <a:cubicBezTo>
                    <a:pt x="111" y="133"/>
                    <a:pt x="111" y="133"/>
                    <a:pt x="111" y="133"/>
                  </a:cubicBezTo>
                  <a:cubicBezTo>
                    <a:pt x="115" y="135"/>
                    <a:pt x="118" y="136"/>
                    <a:pt x="122" y="137"/>
                  </a:cubicBezTo>
                  <a:cubicBezTo>
                    <a:pt x="125" y="138"/>
                    <a:pt x="127" y="139"/>
                    <a:pt x="130" y="139"/>
                  </a:cubicBezTo>
                  <a:cubicBezTo>
                    <a:pt x="131" y="139"/>
                    <a:pt x="131" y="140"/>
                    <a:pt x="131" y="140"/>
                  </a:cubicBezTo>
                  <a:cubicBezTo>
                    <a:pt x="133" y="140"/>
                    <a:pt x="134" y="139"/>
                    <a:pt x="135" y="138"/>
                  </a:cubicBezTo>
                  <a:cubicBezTo>
                    <a:pt x="138" y="134"/>
                    <a:pt x="141" y="130"/>
                    <a:pt x="144" y="127"/>
                  </a:cubicBezTo>
                  <a:cubicBezTo>
                    <a:pt x="147" y="125"/>
                    <a:pt x="147" y="122"/>
                    <a:pt x="146" y="120"/>
                  </a:cubicBezTo>
                  <a:cubicBezTo>
                    <a:pt x="143" y="115"/>
                    <a:pt x="141" y="110"/>
                    <a:pt x="138" y="105"/>
                  </a:cubicBezTo>
                  <a:cubicBezTo>
                    <a:pt x="137" y="103"/>
                    <a:pt x="137" y="101"/>
                    <a:pt x="138" y="99"/>
                  </a:cubicBezTo>
                  <a:cubicBezTo>
                    <a:pt x="138" y="97"/>
                    <a:pt x="139" y="96"/>
                    <a:pt x="141" y="95"/>
                  </a:cubicBezTo>
                  <a:cubicBezTo>
                    <a:pt x="146" y="93"/>
                    <a:pt x="151" y="90"/>
                    <a:pt x="157" y="88"/>
                  </a:cubicBezTo>
                  <a:cubicBezTo>
                    <a:pt x="159" y="86"/>
                    <a:pt x="160" y="85"/>
                    <a:pt x="159" y="82"/>
                  </a:cubicBezTo>
                  <a:cubicBezTo>
                    <a:pt x="159" y="77"/>
                    <a:pt x="159" y="72"/>
                    <a:pt x="158" y="67"/>
                  </a:cubicBezTo>
                  <a:cubicBezTo>
                    <a:pt x="158" y="65"/>
                    <a:pt x="157" y="63"/>
                    <a:pt x="155" y="62"/>
                  </a:cubicBezTo>
                  <a:cubicBezTo>
                    <a:pt x="149" y="60"/>
                    <a:pt x="144" y="58"/>
                    <a:pt x="138" y="56"/>
                  </a:cubicBezTo>
                  <a:cubicBezTo>
                    <a:pt x="136" y="56"/>
                    <a:pt x="136" y="55"/>
                    <a:pt x="135" y="54"/>
                  </a:cubicBezTo>
                  <a:cubicBezTo>
                    <a:pt x="133" y="51"/>
                    <a:pt x="133" y="49"/>
                    <a:pt x="134" y="46"/>
                  </a:cubicBezTo>
                  <a:cubicBezTo>
                    <a:pt x="135" y="45"/>
                    <a:pt x="135" y="44"/>
                    <a:pt x="136" y="43"/>
                  </a:cubicBezTo>
                  <a:cubicBezTo>
                    <a:pt x="137" y="39"/>
                    <a:pt x="138" y="35"/>
                    <a:pt x="139" y="31"/>
                  </a:cubicBezTo>
                  <a:cubicBezTo>
                    <a:pt x="140" y="29"/>
                    <a:pt x="139" y="27"/>
                    <a:pt x="137" y="25"/>
                  </a:cubicBezTo>
                  <a:cubicBezTo>
                    <a:pt x="133" y="22"/>
                    <a:pt x="130" y="19"/>
                    <a:pt x="127" y="15"/>
                  </a:cubicBezTo>
                  <a:cubicBezTo>
                    <a:pt x="125" y="14"/>
                    <a:pt x="124" y="13"/>
                    <a:pt x="122" y="13"/>
                  </a:cubicBezTo>
                  <a:cubicBezTo>
                    <a:pt x="121" y="13"/>
                    <a:pt x="120" y="14"/>
                    <a:pt x="119" y="14"/>
                  </a:cubicBezTo>
                  <a:cubicBezTo>
                    <a:pt x="115" y="16"/>
                    <a:pt x="110" y="18"/>
                    <a:pt x="106" y="21"/>
                  </a:cubicBezTo>
                  <a:cubicBezTo>
                    <a:pt x="104" y="21"/>
                    <a:pt x="103" y="22"/>
                    <a:pt x="101" y="22"/>
                  </a:cubicBezTo>
                  <a:cubicBezTo>
                    <a:pt x="100" y="22"/>
                    <a:pt x="99" y="22"/>
                    <a:pt x="98" y="21"/>
                  </a:cubicBezTo>
                  <a:cubicBezTo>
                    <a:pt x="97" y="21"/>
                    <a:pt x="96" y="20"/>
                    <a:pt x="95" y="19"/>
                  </a:cubicBezTo>
                  <a:cubicBezTo>
                    <a:pt x="93" y="13"/>
                    <a:pt x="90" y="8"/>
                    <a:pt x="87" y="3"/>
                  </a:cubicBezTo>
                  <a:cubicBezTo>
                    <a:pt x="86" y="0"/>
                    <a:pt x="84" y="0"/>
                    <a:pt x="82"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8" name="Freeform 8"/>
            <p:cNvSpPr>
              <a:spLocks noEditPoints="1"/>
            </p:cNvSpPr>
            <p:nvPr>
              <p:custDataLst>
                <p:tags r:id="rId4"/>
              </p:custDataLst>
            </p:nvPr>
          </p:nvSpPr>
          <p:spPr bwMode="auto">
            <a:xfrm>
              <a:off x="8064166" y="3681579"/>
              <a:ext cx="140117" cy="140117"/>
            </a:xfrm>
            <a:custGeom>
              <a:avLst/>
              <a:gdLst>
                <a:gd name="T0" fmla="*/ 28 w 73"/>
                <a:gd name="T1" fmla="*/ 46 h 73"/>
                <a:gd name="T2" fmla="*/ 37 w 73"/>
                <a:gd name="T3" fmla="*/ 24 h 73"/>
                <a:gd name="T4" fmla="*/ 47 w 73"/>
                <a:gd name="T5" fmla="*/ 45 h 73"/>
                <a:gd name="T6" fmla="*/ 38 w 73"/>
                <a:gd name="T7" fmla="*/ 0 h 73"/>
                <a:gd name="T8" fmla="*/ 31 w 73"/>
                <a:gd name="T9" fmla="*/ 1 h 73"/>
                <a:gd name="T10" fmla="*/ 26 w 73"/>
                <a:gd name="T11" fmla="*/ 9 h 73"/>
                <a:gd name="T12" fmla="*/ 23 w 73"/>
                <a:gd name="T13" fmla="*/ 12 h 73"/>
                <a:gd name="T14" fmla="*/ 18 w 73"/>
                <a:gd name="T15" fmla="*/ 10 h 73"/>
                <a:gd name="T16" fmla="*/ 13 w 73"/>
                <a:gd name="T17" fmla="*/ 9 h 73"/>
                <a:gd name="T18" fmla="*/ 7 w 73"/>
                <a:gd name="T19" fmla="*/ 15 h 73"/>
                <a:gd name="T20" fmla="*/ 10 w 73"/>
                <a:gd name="T21" fmla="*/ 25 h 73"/>
                <a:gd name="T22" fmla="*/ 9 w 73"/>
                <a:gd name="T23" fmla="*/ 29 h 73"/>
                <a:gd name="T24" fmla="*/ 1 w 73"/>
                <a:gd name="T25" fmla="*/ 35 h 73"/>
                <a:gd name="T26" fmla="*/ 3 w 73"/>
                <a:gd name="T27" fmla="*/ 44 h 73"/>
                <a:gd name="T28" fmla="*/ 11 w 73"/>
                <a:gd name="T29" fmla="*/ 48 h 73"/>
                <a:gd name="T30" fmla="*/ 10 w 73"/>
                <a:gd name="T31" fmla="*/ 59 h 73"/>
                <a:gd name="T32" fmla="*/ 16 w 73"/>
                <a:gd name="T33" fmla="*/ 66 h 73"/>
                <a:gd name="T34" fmla="*/ 19 w 73"/>
                <a:gd name="T35" fmla="*/ 66 h 73"/>
                <a:gd name="T36" fmla="*/ 27 w 73"/>
                <a:gd name="T37" fmla="*/ 63 h 73"/>
                <a:gd name="T38" fmla="*/ 30 w 73"/>
                <a:gd name="T39" fmla="*/ 64 h 73"/>
                <a:gd name="T40" fmla="*/ 34 w 73"/>
                <a:gd name="T41" fmla="*/ 73 h 73"/>
                <a:gd name="T42" fmla="*/ 36 w 73"/>
                <a:gd name="T43" fmla="*/ 73 h 73"/>
                <a:gd name="T44" fmla="*/ 45 w 73"/>
                <a:gd name="T45" fmla="*/ 71 h 73"/>
                <a:gd name="T46" fmla="*/ 50 w 73"/>
                <a:gd name="T47" fmla="*/ 62 h 73"/>
                <a:gd name="T48" fmla="*/ 51 w 73"/>
                <a:gd name="T49" fmla="*/ 61 h 73"/>
                <a:gd name="T50" fmla="*/ 60 w 73"/>
                <a:gd name="T51" fmla="*/ 64 h 73"/>
                <a:gd name="T52" fmla="*/ 62 w 73"/>
                <a:gd name="T53" fmla="*/ 64 h 73"/>
                <a:gd name="T54" fmla="*/ 67 w 73"/>
                <a:gd name="T55" fmla="*/ 55 h 73"/>
                <a:gd name="T56" fmla="*/ 63 w 73"/>
                <a:gd name="T57" fmla="*/ 46 h 73"/>
                <a:gd name="T58" fmla="*/ 72 w 73"/>
                <a:gd name="T59" fmla="*/ 41 h 73"/>
                <a:gd name="T60" fmla="*/ 73 w 73"/>
                <a:gd name="T61" fmla="*/ 31 h 73"/>
                <a:gd name="T62" fmla="*/ 63 w 73"/>
                <a:gd name="T63" fmla="*/ 26 h 73"/>
                <a:gd name="T64" fmla="*/ 62 w 73"/>
                <a:gd name="T65" fmla="*/ 22 h 73"/>
                <a:gd name="T66" fmla="*/ 64 w 73"/>
                <a:gd name="T67" fmla="*/ 15 h 73"/>
                <a:gd name="T68" fmla="*/ 58 w 73"/>
                <a:gd name="T69" fmla="*/ 8 h 73"/>
                <a:gd name="T70" fmla="*/ 55 w 73"/>
                <a:gd name="T71" fmla="*/ 7 h 73"/>
                <a:gd name="T72" fmla="*/ 47 w 73"/>
                <a:gd name="T73" fmla="*/ 11 h 73"/>
                <a:gd name="T74" fmla="*/ 44 w 73"/>
                <a:gd name="T75" fmla="*/ 9 h 73"/>
                <a:gd name="T76" fmla="*/ 38 w 73"/>
                <a:gd name="T7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73">
                  <a:moveTo>
                    <a:pt x="37" y="50"/>
                  </a:moveTo>
                  <a:cubicBezTo>
                    <a:pt x="34" y="50"/>
                    <a:pt x="31" y="49"/>
                    <a:pt x="28" y="46"/>
                  </a:cubicBezTo>
                  <a:cubicBezTo>
                    <a:pt x="23" y="41"/>
                    <a:pt x="22" y="33"/>
                    <a:pt x="27" y="28"/>
                  </a:cubicBezTo>
                  <a:cubicBezTo>
                    <a:pt x="30" y="25"/>
                    <a:pt x="33" y="24"/>
                    <a:pt x="37" y="24"/>
                  </a:cubicBezTo>
                  <a:cubicBezTo>
                    <a:pt x="40" y="24"/>
                    <a:pt x="43" y="25"/>
                    <a:pt x="45" y="27"/>
                  </a:cubicBezTo>
                  <a:cubicBezTo>
                    <a:pt x="51" y="32"/>
                    <a:pt x="51" y="40"/>
                    <a:pt x="47" y="45"/>
                  </a:cubicBezTo>
                  <a:cubicBezTo>
                    <a:pt x="44" y="48"/>
                    <a:pt x="41" y="50"/>
                    <a:pt x="37" y="50"/>
                  </a:cubicBezTo>
                  <a:moveTo>
                    <a:pt x="38" y="0"/>
                  </a:moveTo>
                  <a:cubicBezTo>
                    <a:pt x="38" y="0"/>
                    <a:pt x="37" y="0"/>
                    <a:pt x="37" y="0"/>
                  </a:cubicBezTo>
                  <a:cubicBezTo>
                    <a:pt x="35" y="1"/>
                    <a:pt x="33" y="1"/>
                    <a:pt x="31" y="1"/>
                  </a:cubicBezTo>
                  <a:cubicBezTo>
                    <a:pt x="30" y="1"/>
                    <a:pt x="29" y="1"/>
                    <a:pt x="28" y="3"/>
                  </a:cubicBezTo>
                  <a:cubicBezTo>
                    <a:pt x="28" y="5"/>
                    <a:pt x="27" y="7"/>
                    <a:pt x="26" y="9"/>
                  </a:cubicBezTo>
                  <a:cubicBezTo>
                    <a:pt x="26" y="10"/>
                    <a:pt x="25" y="11"/>
                    <a:pt x="24" y="12"/>
                  </a:cubicBezTo>
                  <a:cubicBezTo>
                    <a:pt x="24" y="12"/>
                    <a:pt x="23" y="12"/>
                    <a:pt x="23" y="12"/>
                  </a:cubicBezTo>
                  <a:cubicBezTo>
                    <a:pt x="23" y="12"/>
                    <a:pt x="23" y="12"/>
                    <a:pt x="22" y="12"/>
                  </a:cubicBezTo>
                  <a:cubicBezTo>
                    <a:pt x="21" y="11"/>
                    <a:pt x="19" y="11"/>
                    <a:pt x="18" y="10"/>
                  </a:cubicBezTo>
                  <a:cubicBezTo>
                    <a:pt x="16" y="10"/>
                    <a:pt x="15" y="9"/>
                    <a:pt x="14" y="9"/>
                  </a:cubicBezTo>
                  <a:cubicBezTo>
                    <a:pt x="14" y="9"/>
                    <a:pt x="14" y="9"/>
                    <a:pt x="13" y="9"/>
                  </a:cubicBezTo>
                  <a:cubicBezTo>
                    <a:pt x="13" y="9"/>
                    <a:pt x="12" y="9"/>
                    <a:pt x="12" y="10"/>
                  </a:cubicBezTo>
                  <a:cubicBezTo>
                    <a:pt x="10" y="12"/>
                    <a:pt x="9" y="13"/>
                    <a:pt x="7" y="15"/>
                  </a:cubicBezTo>
                  <a:cubicBezTo>
                    <a:pt x="6" y="16"/>
                    <a:pt x="6" y="17"/>
                    <a:pt x="7" y="18"/>
                  </a:cubicBezTo>
                  <a:cubicBezTo>
                    <a:pt x="8" y="21"/>
                    <a:pt x="9" y="23"/>
                    <a:pt x="10" y="25"/>
                  </a:cubicBezTo>
                  <a:cubicBezTo>
                    <a:pt x="11" y="26"/>
                    <a:pt x="11" y="26"/>
                    <a:pt x="11" y="26"/>
                  </a:cubicBezTo>
                  <a:cubicBezTo>
                    <a:pt x="10" y="27"/>
                    <a:pt x="10" y="29"/>
                    <a:pt x="9" y="29"/>
                  </a:cubicBezTo>
                  <a:cubicBezTo>
                    <a:pt x="6" y="30"/>
                    <a:pt x="4" y="31"/>
                    <a:pt x="2" y="33"/>
                  </a:cubicBezTo>
                  <a:cubicBezTo>
                    <a:pt x="1" y="33"/>
                    <a:pt x="0" y="34"/>
                    <a:pt x="1" y="35"/>
                  </a:cubicBezTo>
                  <a:cubicBezTo>
                    <a:pt x="1" y="38"/>
                    <a:pt x="1" y="40"/>
                    <a:pt x="1" y="42"/>
                  </a:cubicBezTo>
                  <a:cubicBezTo>
                    <a:pt x="1" y="43"/>
                    <a:pt x="2" y="44"/>
                    <a:pt x="3" y="44"/>
                  </a:cubicBezTo>
                  <a:cubicBezTo>
                    <a:pt x="5" y="45"/>
                    <a:pt x="8" y="46"/>
                    <a:pt x="11" y="47"/>
                  </a:cubicBezTo>
                  <a:cubicBezTo>
                    <a:pt x="11" y="48"/>
                    <a:pt x="11" y="48"/>
                    <a:pt x="11" y="48"/>
                  </a:cubicBezTo>
                  <a:cubicBezTo>
                    <a:pt x="12" y="49"/>
                    <a:pt x="13" y="50"/>
                    <a:pt x="12" y="51"/>
                  </a:cubicBezTo>
                  <a:cubicBezTo>
                    <a:pt x="11" y="54"/>
                    <a:pt x="11" y="56"/>
                    <a:pt x="10" y="59"/>
                  </a:cubicBezTo>
                  <a:cubicBezTo>
                    <a:pt x="9" y="60"/>
                    <a:pt x="10" y="61"/>
                    <a:pt x="11" y="61"/>
                  </a:cubicBezTo>
                  <a:cubicBezTo>
                    <a:pt x="12" y="63"/>
                    <a:pt x="14" y="64"/>
                    <a:pt x="16" y="66"/>
                  </a:cubicBezTo>
                  <a:cubicBezTo>
                    <a:pt x="16" y="66"/>
                    <a:pt x="17" y="67"/>
                    <a:pt x="18" y="67"/>
                  </a:cubicBezTo>
                  <a:cubicBezTo>
                    <a:pt x="18" y="67"/>
                    <a:pt x="18" y="67"/>
                    <a:pt x="19" y="66"/>
                  </a:cubicBezTo>
                  <a:cubicBezTo>
                    <a:pt x="21" y="65"/>
                    <a:pt x="23" y="64"/>
                    <a:pt x="25" y="63"/>
                  </a:cubicBezTo>
                  <a:cubicBezTo>
                    <a:pt x="26" y="63"/>
                    <a:pt x="26" y="63"/>
                    <a:pt x="27" y="63"/>
                  </a:cubicBezTo>
                  <a:cubicBezTo>
                    <a:pt x="28" y="63"/>
                    <a:pt x="28" y="63"/>
                    <a:pt x="29" y="63"/>
                  </a:cubicBezTo>
                  <a:cubicBezTo>
                    <a:pt x="29" y="63"/>
                    <a:pt x="29" y="64"/>
                    <a:pt x="30" y="64"/>
                  </a:cubicBezTo>
                  <a:cubicBezTo>
                    <a:pt x="31" y="66"/>
                    <a:pt x="32" y="68"/>
                    <a:pt x="33" y="70"/>
                  </a:cubicBezTo>
                  <a:cubicBezTo>
                    <a:pt x="33" y="71"/>
                    <a:pt x="34" y="72"/>
                    <a:pt x="34" y="73"/>
                  </a:cubicBezTo>
                  <a:cubicBezTo>
                    <a:pt x="35" y="73"/>
                    <a:pt x="35" y="73"/>
                    <a:pt x="36" y="73"/>
                  </a:cubicBezTo>
                  <a:cubicBezTo>
                    <a:pt x="36" y="73"/>
                    <a:pt x="36" y="73"/>
                    <a:pt x="36" y="73"/>
                  </a:cubicBezTo>
                  <a:cubicBezTo>
                    <a:pt x="38" y="73"/>
                    <a:pt x="40" y="73"/>
                    <a:pt x="43" y="73"/>
                  </a:cubicBezTo>
                  <a:cubicBezTo>
                    <a:pt x="44" y="73"/>
                    <a:pt x="45" y="72"/>
                    <a:pt x="45" y="71"/>
                  </a:cubicBezTo>
                  <a:cubicBezTo>
                    <a:pt x="46" y="69"/>
                    <a:pt x="47" y="66"/>
                    <a:pt x="48" y="64"/>
                  </a:cubicBezTo>
                  <a:cubicBezTo>
                    <a:pt x="48" y="63"/>
                    <a:pt x="49" y="62"/>
                    <a:pt x="50" y="62"/>
                  </a:cubicBezTo>
                  <a:cubicBezTo>
                    <a:pt x="50" y="61"/>
                    <a:pt x="50" y="61"/>
                    <a:pt x="51" y="61"/>
                  </a:cubicBezTo>
                  <a:cubicBezTo>
                    <a:pt x="51" y="61"/>
                    <a:pt x="51" y="61"/>
                    <a:pt x="51" y="61"/>
                  </a:cubicBezTo>
                  <a:cubicBezTo>
                    <a:pt x="53" y="62"/>
                    <a:pt x="54" y="63"/>
                    <a:pt x="56" y="63"/>
                  </a:cubicBezTo>
                  <a:cubicBezTo>
                    <a:pt x="57" y="64"/>
                    <a:pt x="59" y="64"/>
                    <a:pt x="60" y="64"/>
                  </a:cubicBezTo>
                  <a:cubicBezTo>
                    <a:pt x="60" y="64"/>
                    <a:pt x="60" y="64"/>
                    <a:pt x="60" y="64"/>
                  </a:cubicBezTo>
                  <a:cubicBezTo>
                    <a:pt x="61" y="64"/>
                    <a:pt x="61" y="64"/>
                    <a:pt x="62" y="64"/>
                  </a:cubicBezTo>
                  <a:cubicBezTo>
                    <a:pt x="63" y="62"/>
                    <a:pt x="65" y="60"/>
                    <a:pt x="66" y="58"/>
                  </a:cubicBezTo>
                  <a:cubicBezTo>
                    <a:pt x="67" y="57"/>
                    <a:pt x="68" y="56"/>
                    <a:pt x="67" y="55"/>
                  </a:cubicBezTo>
                  <a:cubicBezTo>
                    <a:pt x="66" y="53"/>
                    <a:pt x="65" y="51"/>
                    <a:pt x="64" y="49"/>
                  </a:cubicBezTo>
                  <a:cubicBezTo>
                    <a:pt x="63" y="48"/>
                    <a:pt x="63" y="47"/>
                    <a:pt x="63" y="46"/>
                  </a:cubicBezTo>
                  <a:cubicBezTo>
                    <a:pt x="64" y="45"/>
                    <a:pt x="64" y="45"/>
                    <a:pt x="65" y="44"/>
                  </a:cubicBezTo>
                  <a:cubicBezTo>
                    <a:pt x="67" y="43"/>
                    <a:pt x="70" y="42"/>
                    <a:pt x="72" y="41"/>
                  </a:cubicBezTo>
                  <a:cubicBezTo>
                    <a:pt x="73" y="40"/>
                    <a:pt x="73" y="39"/>
                    <a:pt x="73" y="38"/>
                  </a:cubicBezTo>
                  <a:cubicBezTo>
                    <a:pt x="73" y="36"/>
                    <a:pt x="73" y="34"/>
                    <a:pt x="73" y="31"/>
                  </a:cubicBezTo>
                  <a:cubicBezTo>
                    <a:pt x="73" y="30"/>
                    <a:pt x="72" y="29"/>
                    <a:pt x="71" y="29"/>
                  </a:cubicBezTo>
                  <a:cubicBezTo>
                    <a:pt x="69" y="28"/>
                    <a:pt x="66" y="27"/>
                    <a:pt x="63" y="26"/>
                  </a:cubicBezTo>
                  <a:cubicBezTo>
                    <a:pt x="63" y="26"/>
                    <a:pt x="62" y="26"/>
                    <a:pt x="62" y="25"/>
                  </a:cubicBezTo>
                  <a:cubicBezTo>
                    <a:pt x="61" y="24"/>
                    <a:pt x="61" y="23"/>
                    <a:pt x="62" y="22"/>
                  </a:cubicBezTo>
                  <a:cubicBezTo>
                    <a:pt x="62" y="21"/>
                    <a:pt x="62" y="21"/>
                    <a:pt x="62" y="20"/>
                  </a:cubicBezTo>
                  <a:cubicBezTo>
                    <a:pt x="63" y="18"/>
                    <a:pt x="63" y="17"/>
                    <a:pt x="64" y="15"/>
                  </a:cubicBezTo>
                  <a:cubicBezTo>
                    <a:pt x="64" y="14"/>
                    <a:pt x="64" y="13"/>
                    <a:pt x="63" y="12"/>
                  </a:cubicBezTo>
                  <a:cubicBezTo>
                    <a:pt x="61" y="11"/>
                    <a:pt x="60" y="9"/>
                    <a:pt x="58" y="8"/>
                  </a:cubicBezTo>
                  <a:cubicBezTo>
                    <a:pt x="58" y="7"/>
                    <a:pt x="57" y="7"/>
                    <a:pt x="56" y="7"/>
                  </a:cubicBezTo>
                  <a:cubicBezTo>
                    <a:pt x="56" y="7"/>
                    <a:pt x="55" y="7"/>
                    <a:pt x="55" y="7"/>
                  </a:cubicBezTo>
                  <a:cubicBezTo>
                    <a:pt x="53" y="8"/>
                    <a:pt x="51" y="9"/>
                    <a:pt x="49" y="10"/>
                  </a:cubicBezTo>
                  <a:cubicBezTo>
                    <a:pt x="48" y="10"/>
                    <a:pt x="47" y="11"/>
                    <a:pt x="47" y="11"/>
                  </a:cubicBezTo>
                  <a:cubicBezTo>
                    <a:pt x="46" y="11"/>
                    <a:pt x="46" y="11"/>
                    <a:pt x="45" y="10"/>
                  </a:cubicBezTo>
                  <a:cubicBezTo>
                    <a:pt x="45" y="10"/>
                    <a:pt x="44" y="10"/>
                    <a:pt x="44" y="9"/>
                  </a:cubicBezTo>
                  <a:cubicBezTo>
                    <a:pt x="43" y="7"/>
                    <a:pt x="41" y="4"/>
                    <a:pt x="40" y="2"/>
                  </a:cubicBezTo>
                  <a:cubicBezTo>
                    <a:pt x="40" y="1"/>
                    <a:pt x="39" y="0"/>
                    <a:pt x="38"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9" name="Freeform 9"/>
            <p:cNvSpPr>
              <a:spLocks noEditPoints="1"/>
            </p:cNvSpPr>
            <p:nvPr>
              <p:custDataLst>
                <p:tags r:id="rId5"/>
              </p:custDataLst>
            </p:nvPr>
          </p:nvSpPr>
          <p:spPr bwMode="auto">
            <a:xfrm>
              <a:off x="4630464" y="5049356"/>
              <a:ext cx="310377" cy="303860"/>
            </a:xfrm>
            <a:custGeom>
              <a:avLst/>
              <a:gdLst>
                <a:gd name="T0" fmla="*/ 52 w 161"/>
                <a:gd name="T1" fmla="*/ 80 h 158"/>
                <a:gd name="T2" fmla="*/ 80 w 161"/>
                <a:gd name="T3" fmla="*/ 51 h 158"/>
                <a:gd name="T4" fmla="*/ 82 w 161"/>
                <a:gd name="T5" fmla="*/ 107 h 158"/>
                <a:gd name="T6" fmla="*/ 83 w 161"/>
                <a:gd name="T7" fmla="*/ 0 h 158"/>
                <a:gd name="T8" fmla="*/ 68 w 161"/>
                <a:gd name="T9" fmla="*/ 1 h 158"/>
                <a:gd name="T10" fmla="*/ 58 w 161"/>
                <a:gd name="T11" fmla="*/ 19 h 158"/>
                <a:gd name="T12" fmla="*/ 50 w 161"/>
                <a:gd name="T13" fmla="*/ 25 h 158"/>
                <a:gd name="T14" fmla="*/ 34 w 161"/>
                <a:gd name="T15" fmla="*/ 20 h 158"/>
                <a:gd name="T16" fmla="*/ 25 w 161"/>
                <a:gd name="T17" fmla="*/ 21 h 158"/>
                <a:gd name="T18" fmla="*/ 14 w 161"/>
                <a:gd name="T19" fmla="*/ 39 h 158"/>
                <a:gd name="T20" fmla="*/ 22 w 161"/>
                <a:gd name="T21" fmla="*/ 60 h 158"/>
                <a:gd name="T22" fmla="*/ 9 w 161"/>
                <a:gd name="T23" fmla="*/ 67 h 158"/>
                <a:gd name="T24" fmla="*/ 0 w 161"/>
                <a:gd name="T25" fmla="*/ 76 h 158"/>
                <a:gd name="T26" fmla="*/ 5 w 161"/>
                <a:gd name="T27" fmla="*/ 96 h 158"/>
                <a:gd name="T28" fmla="*/ 25 w 161"/>
                <a:gd name="T29" fmla="*/ 105 h 158"/>
                <a:gd name="T30" fmla="*/ 20 w 161"/>
                <a:gd name="T31" fmla="*/ 127 h 158"/>
                <a:gd name="T32" fmla="*/ 33 w 161"/>
                <a:gd name="T33" fmla="*/ 143 h 158"/>
                <a:gd name="T34" fmla="*/ 39 w 161"/>
                <a:gd name="T35" fmla="*/ 144 h 158"/>
                <a:gd name="T36" fmla="*/ 58 w 161"/>
                <a:gd name="T37" fmla="*/ 135 h 158"/>
                <a:gd name="T38" fmla="*/ 65 w 161"/>
                <a:gd name="T39" fmla="*/ 141 h 158"/>
                <a:gd name="T40" fmla="*/ 72 w 161"/>
                <a:gd name="T41" fmla="*/ 154 h 158"/>
                <a:gd name="T42" fmla="*/ 78 w 161"/>
                <a:gd name="T43" fmla="*/ 157 h 158"/>
                <a:gd name="T44" fmla="*/ 98 w 161"/>
                <a:gd name="T45" fmla="*/ 153 h 158"/>
                <a:gd name="T46" fmla="*/ 108 w 161"/>
                <a:gd name="T47" fmla="*/ 132 h 158"/>
                <a:gd name="T48" fmla="*/ 112 w 161"/>
                <a:gd name="T49" fmla="*/ 132 h 158"/>
                <a:gd name="T50" fmla="*/ 131 w 161"/>
                <a:gd name="T51" fmla="*/ 138 h 158"/>
                <a:gd name="T52" fmla="*/ 145 w 161"/>
                <a:gd name="T53" fmla="*/ 125 h 158"/>
                <a:gd name="T54" fmla="*/ 140 w 161"/>
                <a:gd name="T55" fmla="*/ 105 h 158"/>
                <a:gd name="T56" fmla="*/ 141 w 161"/>
                <a:gd name="T57" fmla="*/ 95 h 158"/>
                <a:gd name="T58" fmla="*/ 158 w 161"/>
                <a:gd name="T59" fmla="*/ 86 h 158"/>
                <a:gd name="T60" fmla="*/ 160 w 161"/>
                <a:gd name="T61" fmla="*/ 67 h 158"/>
                <a:gd name="T62" fmla="*/ 139 w 161"/>
                <a:gd name="T63" fmla="*/ 55 h 158"/>
                <a:gd name="T64" fmla="*/ 135 w 161"/>
                <a:gd name="T65" fmla="*/ 47 h 158"/>
                <a:gd name="T66" fmla="*/ 138 w 161"/>
                <a:gd name="T67" fmla="*/ 24 h 158"/>
                <a:gd name="T68" fmla="*/ 124 w 161"/>
                <a:gd name="T69" fmla="*/ 13 h 158"/>
                <a:gd name="T70" fmla="*/ 105 w 161"/>
                <a:gd name="T71" fmla="*/ 22 h 158"/>
                <a:gd name="T72" fmla="*/ 103 w 161"/>
                <a:gd name="T73" fmla="*/ 22 h 158"/>
                <a:gd name="T74" fmla="*/ 88 w 161"/>
                <a:gd name="T75" fmla="*/ 3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1" h="158">
                  <a:moveTo>
                    <a:pt x="80" y="107"/>
                  </a:moveTo>
                  <a:cubicBezTo>
                    <a:pt x="65" y="107"/>
                    <a:pt x="53" y="95"/>
                    <a:pt x="52" y="80"/>
                  </a:cubicBezTo>
                  <a:cubicBezTo>
                    <a:pt x="51" y="65"/>
                    <a:pt x="63" y="52"/>
                    <a:pt x="79" y="51"/>
                  </a:cubicBezTo>
                  <a:cubicBezTo>
                    <a:pt x="79" y="51"/>
                    <a:pt x="80" y="51"/>
                    <a:pt x="80" y="51"/>
                  </a:cubicBezTo>
                  <a:cubicBezTo>
                    <a:pt x="95" y="51"/>
                    <a:pt x="108" y="62"/>
                    <a:pt x="109" y="77"/>
                  </a:cubicBezTo>
                  <a:cubicBezTo>
                    <a:pt x="110" y="92"/>
                    <a:pt x="98" y="106"/>
                    <a:pt x="82" y="107"/>
                  </a:cubicBezTo>
                  <a:cubicBezTo>
                    <a:pt x="81" y="107"/>
                    <a:pt x="81" y="107"/>
                    <a:pt x="80" y="107"/>
                  </a:cubicBezTo>
                  <a:moveTo>
                    <a:pt x="83" y="0"/>
                  </a:moveTo>
                  <a:cubicBezTo>
                    <a:pt x="83" y="0"/>
                    <a:pt x="83" y="0"/>
                    <a:pt x="83" y="0"/>
                  </a:cubicBezTo>
                  <a:cubicBezTo>
                    <a:pt x="78" y="0"/>
                    <a:pt x="73" y="1"/>
                    <a:pt x="68" y="1"/>
                  </a:cubicBezTo>
                  <a:cubicBezTo>
                    <a:pt x="65" y="1"/>
                    <a:pt x="63" y="2"/>
                    <a:pt x="62" y="5"/>
                  </a:cubicBezTo>
                  <a:cubicBezTo>
                    <a:pt x="61" y="9"/>
                    <a:pt x="59" y="14"/>
                    <a:pt x="58" y="19"/>
                  </a:cubicBezTo>
                  <a:cubicBezTo>
                    <a:pt x="57" y="22"/>
                    <a:pt x="55" y="24"/>
                    <a:pt x="52" y="25"/>
                  </a:cubicBezTo>
                  <a:cubicBezTo>
                    <a:pt x="51" y="25"/>
                    <a:pt x="51" y="25"/>
                    <a:pt x="50" y="25"/>
                  </a:cubicBezTo>
                  <a:cubicBezTo>
                    <a:pt x="50" y="25"/>
                    <a:pt x="49" y="25"/>
                    <a:pt x="49" y="25"/>
                  </a:cubicBezTo>
                  <a:cubicBezTo>
                    <a:pt x="44" y="23"/>
                    <a:pt x="39" y="22"/>
                    <a:pt x="34" y="20"/>
                  </a:cubicBezTo>
                  <a:cubicBezTo>
                    <a:pt x="32" y="20"/>
                    <a:pt x="31" y="20"/>
                    <a:pt x="29" y="19"/>
                  </a:cubicBezTo>
                  <a:cubicBezTo>
                    <a:pt x="28" y="20"/>
                    <a:pt x="26" y="20"/>
                    <a:pt x="25" y="21"/>
                  </a:cubicBezTo>
                  <a:cubicBezTo>
                    <a:pt x="22" y="25"/>
                    <a:pt x="19" y="29"/>
                    <a:pt x="16" y="32"/>
                  </a:cubicBezTo>
                  <a:cubicBezTo>
                    <a:pt x="13" y="34"/>
                    <a:pt x="13" y="36"/>
                    <a:pt x="14" y="39"/>
                  </a:cubicBezTo>
                  <a:cubicBezTo>
                    <a:pt x="16" y="44"/>
                    <a:pt x="19" y="48"/>
                    <a:pt x="21" y="52"/>
                  </a:cubicBezTo>
                  <a:cubicBezTo>
                    <a:pt x="23" y="55"/>
                    <a:pt x="23" y="58"/>
                    <a:pt x="22" y="60"/>
                  </a:cubicBezTo>
                  <a:cubicBezTo>
                    <a:pt x="21" y="61"/>
                    <a:pt x="21" y="62"/>
                    <a:pt x="19" y="63"/>
                  </a:cubicBezTo>
                  <a:cubicBezTo>
                    <a:pt x="16" y="64"/>
                    <a:pt x="13" y="66"/>
                    <a:pt x="9" y="67"/>
                  </a:cubicBezTo>
                  <a:cubicBezTo>
                    <a:pt x="7" y="69"/>
                    <a:pt x="4" y="70"/>
                    <a:pt x="2" y="72"/>
                  </a:cubicBezTo>
                  <a:cubicBezTo>
                    <a:pt x="0" y="73"/>
                    <a:pt x="0" y="74"/>
                    <a:pt x="0" y="76"/>
                  </a:cubicBezTo>
                  <a:cubicBezTo>
                    <a:pt x="0" y="81"/>
                    <a:pt x="1" y="86"/>
                    <a:pt x="1" y="91"/>
                  </a:cubicBezTo>
                  <a:cubicBezTo>
                    <a:pt x="1" y="94"/>
                    <a:pt x="2" y="96"/>
                    <a:pt x="5" y="96"/>
                  </a:cubicBezTo>
                  <a:cubicBezTo>
                    <a:pt x="10" y="98"/>
                    <a:pt x="15" y="100"/>
                    <a:pt x="21" y="102"/>
                  </a:cubicBezTo>
                  <a:cubicBezTo>
                    <a:pt x="23" y="102"/>
                    <a:pt x="24" y="103"/>
                    <a:pt x="25" y="105"/>
                  </a:cubicBezTo>
                  <a:cubicBezTo>
                    <a:pt x="26" y="107"/>
                    <a:pt x="26" y="109"/>
                    <a:pt x="25" y="111"/>
                  </a:cubicBezTo>
                  <a:cubicBezTo>
                    <a:pt x="23" y="116"/>
                    <a:pt x="22" y="121"/>
                    <a:pt x="20" y="127"/>
                  </a:cubicBezTo>
                  <a:cubicBezTo>
                    <a:pt x="19" y="129"/>
                    <a:pt x="20" y="131"/>
                    <a:pt x="22" y="133"/>
                  </a:cubicBezTo>
                  <a:cubicBezTo>
                    <a:pt x="26" y="136"/>
                    <a:pt x="29" y="139"/>
                    <a:pt x="33" y="143"/>
                  </a:cubicBezTo>
                  <a:cubicBezTo>
                    <a:pt x="34" y="144"/>
                    <a:pt x="35" y="144"/>
                    <a:pt x="37" y="144"/>
                  </a:cubicBezTo>
                  <a:cubicBezTo>
                    <a:pt x="37" y="144"/>
                    <a:pt x="38" y="144"/>
                    <a:pt x="39" y="144"/>
                  </a:cubicBezTo>
                  <a:cubicBezTo>
                    <a:pt x="44" y="141"/>
                    <a:pt x="50" y="139"/>
                    <a:pt x="55" y="136"/>
                  </a:cubicBezTo>
                  <a:cubicBezTo>
                    <a:pt x="56" y="136"/>
                    <a:pt x="57" y="135"/>
                    <a:pt x="58" y="135"/>
                  </a:cubicBezTo>
                  <a:cubicBezTo>
                    <a:pt x="58" y="135"/>
                    <a:pt x="59" y="135"/>
                    <a:pt x="59" y="136"/>
                  </a:cubicBezTo>
                  <a:cubicBezTo>
                    <a:pt x="62" y="136"/>
                    <a:pt x="64" y="138"/>
                    <a:pt x="65" y="141"/>
                  </a:cubicBezTo>
                  <a:cubicBezTo>
                    <a:pt x="65" y="142"/>
                    <a:pt x="66" y="143"/>
                    <a:pt x="66" y="144"/>
                  </a:cubicBezTo>
                  <a:cubicBezTo>
                    <a:pt x="68" y="147"/>
                    <a:pt x="70" y="151"/>
                    <a:pt x="72" y="154"/>
                  </a:cubicBezTo>
                  <a:cubicBezTo>
                    <a:pt x="73" y="156"/>
                    <a:pt x="75" y="158"/>
                    <a:pt x="77" y="158"/>
                  </a:cubicBezTo>
                  <a:cubicBezTo>
                    <a:pt x="78" y="158"/>
                    <a:pt x="78" y="158"/>
                    <a:pt x="78" y="157"/>
                  </a:cubicBezTo>
                  <a:cubicBezTo>
                    <a:pt x="83" y="157"/>
                    <a:pt x="87" y="157"/>
                    <a:pt x="92" y="157"/>
                  </a:cubicBezTo>
                  <a:cubicBezTo>
                    <a:pt x="95" y="157"/>
                    <a:pt x="97" y="155"/>
                    <a:pt x="98" y="153"/>
                  </a:cubicBezTo>
                  <a:cubicBezTo>
                    <a:pt x="100" y="148"/>
                    <a:pt x="102" y="143"/>
                    <a:pt x="103" y="139"/>
                  </a:cubicBezTo>
                  <a:cubicBezTo>
                    <a:pt x="104" y="135"/>
                    <a:pt x="105" y="133"/>
                    <a:pt x="108" y="132"/>
                  </a:cubicBezTo>
                  <a:cubicBezTo>
                    <a:pt x="109" y="132"/>
                    <a:pt x="110" y="132"/>
                    <a:pt x="110" y="132"/>
                  </a:cubicBezTo>
                  <a:cubicBezTo>
                    <a:pt x="111" y="132"/>
                    <a:pt x="111" y="132"/>
                    <a:pt x="112" y="132"/>
                  </a:cubicBezTo>
                  <a:cubicBezTo>
                    <a:pt x="118" y="134"/>
                    <a:pt x="123" y="136"/>
                    <a:pt x="129" y="138"/>
                  </a:cubicBezTo>
                  <a:cubicBezTo>
                    <a:pt x="130" y="138"/>
                    <a:pt x="130" y="138"/>
                    <a:pt x="131" y="138"/>
                  </a:cubicBezTo>
                  <a:cubicBezTo>
                    <a:pt x="133" y="138"/>
                    <a:pt x="134" y="137"/>
                    <a:pt x="136" y="136"/>
                  </a:cubicBezTo>
                  <a:cubicBezTo>
                    <a:pt x="139" y="132"/>
                    <a:pt x="142" y="129"/>
                    <a:pt x="145" y="125"/>
                  </a:cubicBezTo>
                  <a:cubicBezTo>
                    <a:pt x="147" y="123"/>
                    <a:pt x="148" y="121"/>
                    <a:pt x="146" y="118"/>
                  </a:cubicBezTo>
                  <a:cubicBezTo>
                    <a:pt x="144" y="114"/>
                    <a:pt x="142" y="109"/>
                    <a:pt x="140" y="105"/>
                  </a:cubicBezTo>
                  <a:cubicBezTo>
                    <a:pt x="138" y="102"/>
                    <a:pt x="138" y="100"/>
                    <a:pt x="139" y="97"/>
                  </a:cubicBezTo>
                  <a:cubicBezTo>
                    <a:pt x="140" y="96"/>
                    <a:pt x="140" y="95"/>
                    <a:pt x="141" y="95"/>
                  </a:cubicBezTo>
                  <a:cubicBezTo>
                    <a:pt x="144" y="93"/>
                    <a:pt x="148" y="92"/>
                    <a:pt x="151" y="90"/>
                  </a:cubicBezTo>
                  <a:cubicBezTo>
                    <a:pt x="154" y="89"/>
                    <a:pt x="156" y="87"/>
                    <a:pt x="158" y="86"/>
                  </a:cubicBezTo>
                  <a:cubicBezTo>
                    <a:pt x="160" y="85"/>
                    <a:pt x="161" y="83"/>
                    <a:pt x="161" y="81"/>
                  </a:cubicBezTo>
                  <a:cubicBezTo>
                    <a:pt x="160" y="77"/>
                    <a:pt x="160" y="72"/>
                    <a:pt x="160" y="67"/>
                  </a:cubicBezTo>
                  <a:cubicBezTo>
                    <a:pt x="160" y="64"/>
                    <a:pt x="158" y="62"/>
                    <a:pt x="155" y="61"/>
                  </a:cubicBezTo>
                  <a:cubicBezTo>
                    <a:pt x="150" y="59"/>
                    <a:pt x="144" y="57"/>
                    <a:pt x="139" y="55"/>
                  </a:cubicBezTo>
                  <a:cubicBezTo>
                    <a:pt x="138" y="55"/>
                    <a:pt x="137" y="55"/>
                    <a:pt x="137" y="55"/>
                  </a:cubicBezTo>
                  <a:cubicBezTo>
                    <a:pt x="136" y="52"/>
                    <a:pt x="134" y="50"/>
                    <a:pt x="135" y="47"/>
                  </a:cubicBezTo>
                  <a:cubicBezTo>
                    <a:pt x="138" y="42"/>
                    <a:pt x="139" y="36"/>
                    <a:pt x="141" y="31"/>
                  </a:cubicBezTo>
                  <a:cubicBezTo>
                    <a:pt x="142" y="28"/>
                    <a:pt x="141" y="26"/>
                    <a:pt x="138" y="24"/>
                  </a:cubicBezTo>
                  <a:cubicBezTo>
                    <a:pt x="135" y="21"/>
                    <a:pt x="131" y="18"/>
                    <a:pt x="128" y="15"/>
                  </a:cubicBezTo>
                  <a:cubicBezTo>
                    <a:pt x="127" y="14"/>
                    <a:pt x="125" y="13"/>
                    <a:pt x="124" y="13"/>
                  </a:cubicBezTo>
                  <a:cubicBezTo>
                    <a:pt x="123" y="13"/>
                    <a:pt x="122" y="13"/>
                    <a:pt x="121" y="14"/>
                  </a:cubicBezTo>
                  <a:cubicBezTo>
                    <a:pt x="116" y="16"/>
                    <a:pt x="110" y="19"/>
                    <a:pt x="105" y="22"/>
                  </a:cubicBezTo>
                  <a:cubicBezTo>
                    <a:pt x="104" y="22"/>
                    <a:pt x="104" y="22"/>
                    <a:pt x="103" y="22"/>
                  </a:cubicBezTo>
                  <a:cubicBezTo>
                    <a:pt x="103" y="22"/>
                    <a:pt x="103" y="22"/>
                    <a:pt x="103" y="22"/>
                  </a:cubicBezTo>
                  <a:cubicBezTo>
                    <a:pt x="100" y="21"/>
                    <a:pt x="97" y="21"/>
                    <a:pt x="96" y="18"/>
                  </a:cubicBezTo>
                  <a:cubicBezTo>
                    <a:pt x="94" y="12"/>
                    <a:pt x="91" y="8"/>
                    <a:pt x="88" y="3"/>
                  </a:cubicBezTo>
                  <a:cubicBezTo>
                    <a:pt x="87" y="1"/>
                    <a:pt x="86" y="0"/>
                    <a:pt x="83"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0" name="Freeform 10"/>
            <p:cNvSpPr>
              <a:spLocks noEditPoints="1"/>
            </p:cNvSpPr>
            <p:nvPr>
              <p:custDataLst>
                <p:tags r:id="rId6"/>
              </p:custDataLst>
            </p:nvPr>
          </p:nvSpPr>
          <p:spPr bwMode="auto">
            <a:xfrm>
              <a:off x="4522117" y="5274196"/>
              <a:ext cx="140932" cy="139303"/>
            </a:xfrm>
            <a:custGeom>
              <a:avLst/>
              <a:gdLst>
                <a:gd name="T0" fmla="*/ 24 w 73"/>
                <a:gd name="T1" fmla="*/ 37 h 72"/>
                <a:gd name="T2" fmla="*/ 37 w 73"/>
                <a:gd name="T3" fmla="*/ 23 h 72"/>
                <a:gd name="T4" fmla="*/ 37 w 73"/>
                <a:gd name="T5" fmla="*/ 49 h 72"/>
                <a:gd name="T6" fmla="*/ 38 w 73"/>
                <a:gd name="T7" fmla="*/ 0 h 72"/>
                <a:gd name="T8" fmla="*/ 31 w 73"/>
                <a:gd name="T9" fmla="*/ 1 h 72"/>
                <a:gd name="T10" fmla="*/ 26 w 73"/>
                <a:gd name="T11" fmla="*/ 9 h 72"/>
                <a:gd name="T12" fmla="*/ 23 w 73"/>
                <a:gd name="T13" fmla="*/ 12 h 72"/>
                <a:gd name="T14" fmla="*/ 16 w 73"/>
                <a:gd name="T15" fmla="*/ 10 h 72"/>
                <a:gd name="T16" fmla="*/ 12 w 73"/>
                <a:gd name="T17" fmla="*/ 10 h 72"/>
                <a:gd name="T18" fmla="*/ 7 w 73"/>
                <a:gd name="T19" fmla="*/ 18 h 72"/>
                <a:gd name="T20" fmla="*/ 10 w 73"/>
                <a:gd name="T21" fmla="*/ 28 h 72"/>
                <a:gd name="T22" fmla="*/ 4 w 73"/>
                <a:gd name="T23" fmla="*/ 31 h 72"/>
                <a:gd name="T24" fmla="*/ 0 w 73"/>
                <a:gd name="T25" fmla="*/ 35 h 72"/>
                <a:gd name="T26" fmla="*/ 2 w 73"/>
                <a:gd name="T27" fmla="*/ 44 h 72"/>
                <a:gd name="T28" fmla="*/ 11 w 73"/>
                <a:gd name="T29" fmla="*/ 48 h 72"/>
                <a:gd name="T30" fmla="*/ 9 w 73"/>
                <a:gd name="T31" fmla="*/ 58 h 72"/>
                <a:gd name="T32" fmla="*/ 15 w 73"/>
                <a:gd name="T33" fmla="*/ 65 h 72"/>
                <a:gd name="T34" fmla="*/ 18 w 73"/>
                <a:gd name="T35" fmla="*/ 66 h 72"/>
                <a:gd name="T36" fmla="*/ 26 w 73"/>
                <a:gd name="T37" fmla="*/ 62 h 72"/>
                <a:gd name="T38" fmla="*/ 30 w 73"/>
                <a:gd name="T39" fmla="*/ 64 h 72"/>
                <a:gd name="T40" fmla="*/ 33 w 73"/>
                <a:gd name="T41" fmla="*/ 71 h 72"/>
                <a:gd name="T42" fmla="*/ 36 w 73"/>
                <a:gd name="T43" fmla="*/ 72 h 72"/>
                <a:gd name="T44" fmla="*/ 45 w 73"/>
                <a:gd name="T45" fmla="*/ 70 h 72"/>
                <a:gd name="T46" fmla="*/ 50 w 73"/>
                <a:gd name="T47" fmla="*/ 61 h 72"/>
                <a:gd name="T48" fmla="*/ 51 w 73"/>
                <a:gd name="T49" fmla="*/ 61 h 72"/>
                <a:gd name="T50" fmla="*/ 60 w 73"/>
                <a:gd name="T51" fmla="*/ 63 h 72"/>
                <a:gd name="T52" fmla="*/ 66 w 73"/>
                <a:gd name="T53" fmla="*/ 58 h 72"/>
                <a:gd name="T54" fmla="*/ 64 w 73"/>
                <a:gd name="T55" fmla="*/ 48 h 72"/>
                <a:gd name="T56" fmla="*/ 65 w 73"/>
                <a:gd name="T57" fmla="*/ 44 h 72"/>
                <a:gd name="T58" fmla="*/ 72 w 73"/>
                <a:gd name="T59" fmla="*/ 40 h 72"/>
                <a:gd name="T60" fmla="*/ 73 w 73"/>
                <a:gd name="T61" fmla="*/ 31 h 72"/>
                <a:gd name="T62" fmla="*/ 63 w 73"/>
                <a:gd name="T63" fmla="*/ 25 h 72"/>
                <a:gd name="T64" fmla="*/ 62 w 73"/>
                <a:gd name="T65" fmla="*/ 22 h 72"/>
                <a:gd name="T66" fmla="*/ 63 w 73"/>
                <a:gd name="T67" fmla="*/ 11 h 72"/>
                <a:gd name="T68" fmla="*/ 57 w 73"/>
                <a:gd name="T69" fmla="*/ 6 h 72"/>
                <a:gd name="T70" fmla="*/ 48 w 73"/>
                <a:gd name="T71" fmla="*/ 10 h 72"/>
                <a:gd name="T72" fmla="*/ 44 w 73"/>
                <a:gd name="T73" fmla="*/ 8 h 72"/>
                <a:gd name="T74" fmla="*/ 38 w 73"/>
                <a:gd name="T7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3" h="72">
                  <a:moveTo>
                    <a:pt x="37" y="49"/>
                  </a:moveTo>
                  <a:cubicBezTo>
                    <a:pt x="30" y="49"/>
                    <a:pt x="24" y="44"/>
                    <a:pt x="24" y="37"/>
                  </a:cubicBezTo>
                  <a:cubicBezTo>
                    <a:pt x="23" y="30"/>
                    <a:pt x="29" y="24"/>
                    <a:pt x="36" y="23"/>
                  </a:cubicBezTo>
                  <a:cubicBezTo>
                    <a:pt x="36" y="23"/>
                    <a:pt x="37" y="23"/>
                    <a:pt x="37" y="23"/>
                  </a:cubicBezTo>
                  <a:cubicBezTo>
                    <a:pt x="44" y="23"/>
                    <a:pt x="49" y="29"/>
                    <a:pt x="50" y="35"/>
                  </a:cubicBezTo>
                  <a:cubicBezTo>
                    <a:pt x="50" y="42"/>
                    <a:pt x="45" y="49"/>
                    <a:pt x="37" y="49"/>
                  </a:cubicBezTo>
                  <a:cubicBezTo>
                    <a:pt x="37" y="49"/>
                    <a:pt x="37" y="49"/>
                    <a:pt x="37" y="49"/>
                  </a:cubicBezTo>
                  <a:moveTo>
                    <a:pt x="38" y="0"/>
                  </a:moveTo>
                  <a:cubicBezTo>
                    <a:pt x="38" y="0"/>
                    <a:pt x="38" y="0"/>
                    <a:pt x="38" y="0"/>
                  </a:cubicBezTo>
                  <a:cubicBezTo>
                    <a:pt x="36" y="0"/>
                    <a:pt x="33" y="1"/>
                    <a:pt x="31" y="1"/>
                  </a:cubicBezTo>
                  <a:cubicBezTo>
                    <a:pt x="30" y="1"/>
                    <a:pt x="29" y="1"/>
                    <a:pt x="29" y="2"/>
                  </a:cubicBezTo>
                  <a:cubicBezTo>
                    <a:pt x="28" y="5"/>
                    <a:pt x="27" y="7"/>
                    <a:pt x="26" y="9"/>
                  </a:cubicBezTo>
                  <a:cubicBezTo>
                    <a:pt x="26" y="10"/>
                    <a:pt x="25" y="11"/>
                    <a:pt x="24" y="12"/>
                  </a:cubicBezTo>
                  <a:cubicBezTo>
                    <a:pt x="24" y="12"/>
                    <a:pt x="23" y="12"/>
                    <a:pt x="23" y="12"/>
                  </a:cubicBezTo>
                  <a:cubicBezTo>
                    <a:pt x="23" y="12"/>
                    <a:pt x="23" y="12"/>
                    <a:pt x="22" y="12"/>
                  </a:cubicBezTo>
                  <a:cubicBezTo>
                    <a:pt x="20" y="11"/>
                    <a:pt x="18" y="10"/>
                    <a:pt x="16" y="10"/>
                  </a:cubicBezTo>
                  <a:cubicBezTo>
                    <a:pt x="15" y="9"/>
                    <a:pt x="14" y="9"/>
                    <a:pt x="13" y="9"/>
                  </a:cubicBezTo>
                  <a:cubicBezTo>
                    <a:pt x="13" y="9"/>
                    <a:pt x="12" y="10"/>
                    <a:pt x="12" y="10"/>
                  </a:cubicBezTo>
                  <a:cubicBezTo>
                    <a:pt x="10" y="12"/>
                    <a:pt x="9" y="13"/>
                    <a:pt x="7" y="15"/>
                  </a:cubicBezTo>
                  <a:cubicBezTo>
                    <a:pt x="6" y="16"/>
                    <a:pt x="6" y="17"/>
                    <a:pt x="7" y="18"/>
                  </a:cubicBezTo>
                  <a:cubicBezTo>
                    <a:pt x="8" y="20"/>
                    <a:pt x="9" y="22"/>
                    <a:pt x="10" y="24"/>
                  </a:cubicBezTo>
                  <a:cubicBezTo>
                    <a:pt x="10" y="25"/>
                    <a:pt x="11" y="27"/>
                    <a:pt x="10" y="28"/>
                  </a:cubicBezTo>
                  <a:cubicBezTo>
                    <a:pt x="10" y="28"/>
                    <a:pt x="9" y="29"/>
                    <a:pt x="9" y="29"/>
                  </a:cubicBezTo>
                  <a:cubicBezTo>
                    <a:pt x="7" y="30"/>
                    <a:pt x="6" y="30"/>
                    <a:pt x="4" y="31"/>
                  </a:cubicBezTo>
                  <a:cubicBezTo>
                    <a:pt x="3" y="32"/>
                    <a:pt x="2" y="32"/>
                    <a:pt x="1" y="33"/>
                  </a:cubicBezTo>
                  <a:cubicBezTo>
                    <a:pt x="0" y="33"/>
                    <a:pt x="0" y="34"/>
                    <a:pt x="0" y="35"/>
                  </a:cubicBezTo>
                  <a:cubicBezTo>
                    <a:pt x="0" y="37"/>
                    <a:pt x="0" y="39"/>
                    <a:pt x="0" y="42"/>
                  </a:cubicBezTo>
                  <a:cubicBezTo>
                    <a:pt x="0" y="43"/>
                    <a:pt x="1" y="44"/>
                    <a:pt x="2" y="44"/>
                  </a:cubicBezTo>
                  <a:cubicBezTo>
                    <a:pt x="5" y="45"/>
                    <a:pt x="7" y="46"/>
                    <a:pt x="9" y="47"/>
                  </a:cubicBezTo>
                  <a:cubicBezTo>
                    <a:pt x="10" y="47"/>
                    <a:pt x="11" y="47"/>
                    <a:pt x="11" y="48"/>
                  </a:cubicBezTo>
                  <a:cubicBezTo>
                    <a:pt x="12" y="49"/>
                    <a:pt x="12" y="50"/>
                    <a:pt x="12" y="51"/>
                  </a:cubicBezTo>
                  <a:cubicBezTo>
                    <a:pt x="11" y="53"/>
                    <a:pt x="10" y="56"/>
                    <a:pt x="9" y="58"/>
                  </a:cubicBezTo>
                  <a:cubicBezTo>
                    <a:pt x="9" y="59"/>
                    <a:pt x="9" y="60"/>
                    <a:pt x="10" y="61"/>
                  </a:cubicBezTo>
                  <a:cubicBezTo>
                    <a:pt x="12" y="62"/>
                    <a:pt x="13" y="64"/>
                    <a:pt x="15" y="65"/>
                  </a:cubicBezTo>
                  <a:cubicBezTo>
                    <a:pt x="16" y="66"/>
                    <a:pt x="16" y="66"/>
                    <a:pt x="17" y="66"/>
                  </a:cubicBezTo>
                  <a:cubicBezTo>
                    <a:pt x="17" y="66"/>
                    <a:pt x="18" y="66"/>
                    <a:pt x="18" y="66"/>
                  </a:cubicBezTo>
                  <a:cubicBezTo>
                    <a:pt x="20" y="65"/>
                    <a:pt x="23" y="64"/>
                    <a:pt x="25" y="62"/>
                  </a:cubicBezTo>
                  <a:cubicBezTo>
                    <a:pt x="26" y="62"/>
                    <a:pt x="26" y="62"/>
                    <a:pt x="26" y="62"/>
                  </a:cubicBezTo>
                  <a:cubicBezTo>
                    <a:pt x="27" y="62"/>
                    <a:pt x="27" y="62"/>
                    <a:pt x="27" y="62"/>
                  </a:cubicBezTo>
                  <a:cubicBezTo>
                    <a:pt x="28" y="62"/>
                    <a:pt x="29" y="63"/>
                    <a:pt x="30" y="64"/>
                  </a:cubicBezTo>
                  <a:cubicBezTo>
                    <a:pt x="30" y="65"/>
                    <a:pt x="30" y="65"/>
                    <a:pt x="30" y="66"/>
                  </a:cubicBezTo>
                  <a:cubicBezTo>
                    <a:pt x="31" y="68"/>
                    <a:pt x="32" y="69"/>
                    <a:pt x="33" y="71"/>
                  </a:cubicBezTo>
                  <a:cubicBezTo>
                    <a:pt x="34" y="72"/>
                    <a:pt x="34" y="72"/>
                    <a:pt x="35" y="72"/>
                  </a:cubicBezTo>
                  <a:cubicBezTo>
                    <a:pt x="35" y="72"/>
                    <a:pt x="36" y="72"/>
                    <a:pt x="36" y="72"/>
                  </a:cubicBezTo>
                  <a:cubicBezTo>
                    <a:pt x="38" y="72"/>
                    <a:pt x="40" y="72"/>
                    <a:pt x="42" y="72"/>
                  </a:cubicBezTo>
                  <a:cubicBezTo>
                    <a:pt x="44" y="72"/>
                    <a:pt x="44" y="71"/>
                    <a:pt x="45" y="70"/>
                  </a:cubicBezTo>
                  <a:cubicBezTo>
                    <a:pt x="46" y="68"/>
                    <a:pt x="47" y="66"/>
                    <a:pt x="47" y="64"/>
                  </a:cubicBezTo>
                  <a:cubicBezTo>
                    <a:pt x="48" y="62"/>
                    <a:pt x="48" y="61"/>
                    <a:pt x="50" y="61"/>
                  </a:cubicBezTo>
                  <a:cubicBezTo>
                    <a:pt x="50" y="61"/>
                    <a:pt x="50" y="61"/>
                    <a:pt x="50" y="61"/>
                  </a:cubicBezTo>
                  <a:cubicBezTo>
                    <a:pt x="51" y="61"/>
                    <a:pt x="51" y="61"/>
                    <a:pt x="51" y="61"/>
                  </a:cubicBezTo>
                  <a:cubicBezTo>
                    <a:pt x="54" y="62"/>
                    <a:pt x="56" y="62"/>
                    <a:pt x="59" y="63"/>
                  </a:cubicBezTo>
                  <a:cubicBezTo>
                    <a:pt x="59" y="63"/>
                    <a:pt x="60" y="63"/>
                    <a:pt x="60" y="63"/>
                  </a:cubicBezTo>
                  <a:cubicBezTo>
                    <a:pt x="61" y="63"/>
                    <a:pt x="61" y="63"/>
                    <a:pt x="62" y="62"/>
                  </a:cubicBezTo>
                  <a:cubicBezTo>
                    <a:pt x="63" y="61"/>
                    <a:pt x="65" y="59"/>
                    <a:pt x="66" y="58"/>
                  </a:cubicBezTo>
                  <a:cubicBezTo>
                    <a:pt x="67" y="57"/>
                    <a:pt x="67" y="56"/>
                    <a:pt x="67" y="54"/>
                  </a:cubicBezTo>
                  <a:cubicBezTo>
                    <a:pt x="66" y="52"/>
                    <a:pt x="65" y="50"/>
                    <a:pt x="64" y="48"/>
                  </a:cubicBezTo>
                  <a:cubicBezTo>
                    <a:pt x="63" y="47"/>
                    <a:pt x="63" y="46"/>
                    <a:pt x="64" y="45"/>
                  </a:cubicBezTo>
                  <a:cubicBezTo>
                    <a:pt x="64" y="44"/>
                    <a:pt x="64" y="44"/>
                    <a:pt x="65" y="44"/>
                  </a:cubicBezTo>
                  <a:cubicBezTo>
                    <a:pt x="66" y="43"/>
                    <a:pt x="68" y="42"/>
                    <a:pt x="69" y="41"/>
                  </a:cubicBezTo>
                  <a:cubicBezTo>
                    <a:pt x="70" y="41"/>
                    <a:pt x="71" y="40"/>
                    <a:pt x="72" y="40"/>
                  </a:cubicBezTo>
                  <a:cubicBezTo>
                    <a:pt x="73" y="39"/>
                    <a:pt x="73" y="38"/>
                    <a:pt x="73" y="37"/>
                  </a:cubicBezTo>
                  <a:cubicBezTo>
                    <a:pt x="73" y="35"/>
                    <a:pt x="73" y="33"/>
                    <a:pt x="73" y="31"/>
                  </a:cubicBezTo>
                  <a:cubicBezTo>
                    <a:pt x="73" y="29"/>
                    <a:pt x="72" y="28"/>
                    <a:pt x="71" y="28"/>
                  </a:cubicBezTo>
                  <a:cubicBezTo>
                    <a:pt x="68" y="27"/>
                    <a:pt x="66" y="26"/>
                    <a:pt x="63" y="25"/>
                  </a:cubicBezTo>
                  <a:cubicBezTo>
                    <a:pt x="63" y="25"/>
                    <a:pt x="63" y="25"/>
                    <a:pt x="63" y="25"/>
                  </a:cubicBezTo>
                  <a:cubicBezTo>
                    <a:pt x="62" y="24"/>
                    <a:pt x="61" y="23"/>
                    <a:pt x="62" y="22"/>
                  </a:cubicBezTo>
                  <a:cubicBezTo>
                    <a:pt x="63" y="19"/>
                    <a:pt x="64" y="17"/>
                    <a:pt x="64" y="14"/>
                  </a:cubicBezTo>
                  <a:cubicBezTo>
                    <a:pt x="65" y="13"/>
                    <a:pt x="64" y="12"/>
                    <a:pt x="63" y="11"/>
                  </a:cubicBezTo>
                  <a:cubicBezTo>
                    <a:pt x="62" y="10"/>
                    <a:pt x="60" y="9"/>
                    <a:pt x="58" y="7"/>
                  </a:cubicBezTo>
                  <a:cubicBezTo>
                    <a:pt x="58" y="7"/>
                    <a:pt x="57" y="6"/>
                    <a:pt x="57" y="6"/>
                  </a:cubicBezTo>
                  <a:cubicBezTo>
                    <a:pt x="56" y="6"/>
                    <a:pt x="56" y="6"/>
                    <a:pt x="56" y="7"/>
                  </a:cubicBezTo>
                  <a:cubicBezTo>
                    <a:pt x="53" y="8"/>
                    <a:pt x="50" y="9"/>
                    <a:pt x="48" y="10"/>
                  </a:cubicBezTo>
                  <a:cubicBezTo>
                    <a:pt x="47" y="10"/>
                    <a:pt x="47" y="10"/>
                    <a:pt x="47" y="10"/>
                  </a:cubicBezTo>
                  <a:cubicBezTo>
                    <a:pt x="46" y="10"/>
                    <a:pt x="45" y="10"/>
                    <a:pt x="44" y="8"/>
                  </a:cubicBezTo>
                  <a:cubicBezTo>
                    <a:pt x="43" y="6"/>
                    <a:pt x="42" y="4"/>
                    <a:pt x="40" y="2"/>
                  </a:cubicBezTo>
                  <a:cubicBezTo>
                    <a:pt x="40" y="1"/>
                    <a:pt x="39" y="0"/>
                    <a:pt x="38" y="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1" name="Freeform 11"/>
            <p:cNvSpPr>
              <a:spLocks noEditPoints="1"/>
            </p:cNvSpPr>
            <p:nvPr>
              <p:custDataLst>
                <p:tags r:id="rId7"/>
              </p:custDataLst>
            </p:nvPr>
          </p:nvSpPr>
          <p:spPr bwMode="auto">
            <a:xfrm>
              <a:off x="5172199" y="4253455"/>
              <a:ext cx="207733" cy="396729"/>
            </a:xfrm>
            <a:custGeom>
              <a:avLst/>
              <a:gdLst>
                <a:gd name="T0" fmla="*/ 54 w 108"/>
                <a:gd name="T1" fmla="*/ 199 h 206"/>
                <a:gd name="T2" fmla="*/ 43 w 108"/>
                <a:gd name="T3" fmla="*/ 188 h 206"/>
                <a:gd name="T4" fmla="*/ 54 w 108"/>
                <a:gd name="T5" fmla="*/ 177 h 206"/>
                <a:gd name="T6" fmla="*/ 65 w 108"/>
                <a:gd name="T7" fmla="*/ 188 h 206"/>
                <a:gd name="T8" fmla="*/ 54 w 108"/>
                <a:gd name="T9" fmla="*/ 199 h 206"/>
                <a:gd name="T10" fmla="*/ 12 w 108"/>
                <a:gd name="T11" fmla="*/ 167 h 206"/>
                <a:gd name="T12" fmla="*/ 12 w 108"/>
                <a:gd name="T13" fmla="*/ 40 h 206"/>
                <a:gd name="T14" fmla="*/ 96 w 108"/>
                <a:gd name="T15" fmla="*/ 40 h 206"/>
                <a:gd name="T16" fmla="*/ 96 w 108"/>
                <a:gd name="T17" fmla="*/ 167 h 206"/>
                <a:gd name="T18" fmla="*/ 12 w 108"/>
                <a:gd name="T19" fmla="*/ 167 h 206"/>
                <a:gd name="T20" fmla="*/ 41 w 108"/>
                <a:gd name="T21" fmla="*/ 25 h 206"/>
                <a:gd name="T22" fmla="*/ 37 w 108"/>
                <a:gd name="T23" fmla="*/ 21 h 206"/>
                <a:gd name="T24" fmla="*/ 41 w 108"/>
                <a:gd name="T25" fmla="*/ 17 h 206"/>
                <a:gd name="T26" fmla="*/ 68 w 108"/>
                <a:gd name="T27" fmla="*/ 17 h 206"/>
                <a:gd name="T28" fmla="*/ 72 w 108"/>
                <a:gd name="T29" fmla="*/ 21 h 206"/>
                <a:gd name="T30" fmla="*/ 68 w 108"/>
                <a:gd name="T31" fmla="*/ 25 h 206"/>
                <a:gd name="T32" fmla="*/ 41 w 108"/>
                <a:gd name="T33" fmla="*/ 25 h 206"/>
                <a:gd name="T34" fmla="*/ 94 w 108"/>
                <a:gd name="T35" fmla="*/ 0 h 206"/>
                <a:gd name="T36" fmla="*/ 14 w 108"/>
                <a:gd name="T37" fmla="*/ 0 h 206"/>
                <a:gd name="T38" fmla="*/ 0 w 108"/>
                <a:gd name="T39" fmla="*/ 15 h 206"/>
                <a:gd name="T40" fmla="*/ 0 w 108"/>
                <a:gd name="T41" fmla="*/ 192 h 206"/>
                <a:gd name="T42" fmla="*/ 14 w 108"/>
                <a:gd name="T43" fmla="*/ 206 h 206"/>
                <a:gd name="T44" fmla="*/ 94 w 108"/>
                <a:gd name="T45" fmla="*/ 206 h 206"/>
                <a:gd name="T46" fmla="*/ 108 w 108"/>
                <a:gd name="T47" fmla="*/ 192 h 206"/>
                <a:gd name="T48" fmla="*/ 108 w 108"/>
                <a:gd name="T49" fmla="*/ 15 h 206"/>
                <a:gd name="T50" fmla="*/ 94 w 108"/>
                <a:gd name="T51"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8" h="206">
                  <a:moveTo>
                    <a:pt x="54" y="199"/>
                  </a:moveTo>
                  <a:cubicBezTo>
                    <a:pt x="48" y="199"/>
                    <a:pt x="43" y="194"/>
                    <a:pt x="43" y="188"/>
                  </a:cubicBezTo>
                  <a:cubicBezTo>
                    <a:pt x="43" y="182"/>
                    <a:pt x="48" y="177"/>
                    <a:pt x="54" y="177"/>
                  </a:cubicBezTo>
                  <a:cubicBezTo>
                    <a:pt x="60" y="177"/>
                    <a:pt x="65" y="182"/>
                    <a:pt x="65" y="188"/>
                  </a:cubicBezTo>
                  <a:cubicBezTo>
                    <a:pt x="65" y="194"/>
                    <a:pt x="60" y="199"/>
                    <a:pt x="54" y="199"/>
                  </a:cubicBezTo>
                  <a:moveTo>
                    <a:pt x="12" y="167"/>
                  </a:moveTo>
                  <a:cubicBezTo>
                    <a:pt x="12" y="40"/>
                    <a:pt x="12" y="40"/>
                    <a:pt x="12" y="40"/>
                  </a:cubicBezTo>
                  <a:cubicBezTo>
                    <a:pt x="96" y="40"/>
                    <a:pt x="96" y="40"/>
                    <a:pt x="96" y="40"/>
                  </a:cubicBezTo>
                  <a:cubicBezTo>
                    <a:pt x="96" y="167"/>
                    <a:pt x="96" y="167"/>
                    <a:pt x="96" y="167"/>
                  </a:cubicBezTo>
                  <a:cubicBezTo>
                    <a:pt x="12" y="167"/>
                    <a:pt x="12" y="167"/>
                    <a:pt x="12" y="167"/>
                  </a:cubicBezTo>
                  <a:moveTo>
                    <a:pt x="41" y="25"/>
                  </a:moveTo>
                  <a:cubicBezTo>
                    <a:pt x="39" y="25"/>
                    <a:pt x="37" y="23"/>
                    <a:pt x="37" y="21"/>
                  </a:cubicBezTo>
                  <a:cubicBezTo>
                    <a:pt x="37" y="19"/>
                    <a:pt x="39" y="17"/>
                    <a:pt x="41" y="17"/>
                  </a:cubicBezTo>
                  <a:cubicBezTo>
                    <a:pt x="68" y="17"/>
                    <a:pt x="68" y="17"/>
                    <a:pt x="68" y="17"/>
                  </a:cubicBezTo>
                  <a:cubicBezTo>
                    <a:pt x="70" y="17"/>
                    <a:pt x="72" y="19"/>
                    <a:pt x="72" y="21"/>
                  </a:cubicBezTo>
                  <a:cubicBezTo>
                    <a:pt x="72" y="23"/>
                    <a:pt x="70" y="25"/>
                    <a:pt x="68" y="25"/>
                  </a:cubicBezTo>
                  <a:cubicBezTo>
                    <a:pt x="41" y="25"/>
                    <a:pt x="41" y="25"/>
                    <a:pt x="41" y="25"/>
                  </a:cubicBezTo>
                  <a:moveTo>
                    <a:pt x="94" y="0"/>
                  </a:moveTo>
                  <a:cubicBezTo>
                    <a:pt x="14" y="0"/>
                    <a:pt x="14" y="0"/>
                    <a:pt x="14" y="0"/>
                  </a:cubicBezTo>
                  <a:cubicBezTo>
                    <a:pt x="6" y="0"/>
                    <a:pt x="0" y="7"/>
                    <a:pt x="0" y="15"/>
                  </a:cubicBezTo>
                  <a:cubicBezTo>
                    <a:pt x="0" y="192"/>
                    <a:pt x="0" y="192"/>
                    <a:pt x="0" y="192"/>
                  </a:cubicBezTo>
                  <a:cubicBezTo>
                    <a:pt x="0" y="200"/>
                    <a:pt x="6" y="206"/>
                    <a:pt x="14" y="206"/>
                  </a:cubicBezTo>
                  <a:cubicBezTo>
                    <a:pt x="94" y="206"/>
                    <a:pt x="94" y="206"/>
                    <a:pt x="94" y="206"/>
                  </a:cubicBezTo>
                  <a:cubicBezTo>
                    <a:pt x="102" y="206"/>
                    <a:pt x="108" y="200"/>
                    <a:pt x="108" y="192"/>
                  </a:cubicBezTo>
                  <a:cubicBezTo>
                    <a:pt x="108" y="15"/>
                    <a:pt x="108" y="15"/>
                    <a:pt x="108" y="15"/>
                  </a:cubicBezTo>
                  <a:cubicBezTo>
                    <a:pt x="108" y="7"/>
                    <a:pt x="102" y="0"/>
                    <a:pt x="94" y="0"/>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2" name="Freeform 12"/>
            <p:cNvSpPr>
              <a:spLocks noEditPoints="1"/>
            </p:cNvSpPr>
            <p:nvPr>
              <p:custDataLst>
                <p:tags r:id="rId8"/>
              </p:custDataLst>
            </p:nvPr>
          </p:nvSpPr>
          <p:spPr bwMode="auto">
            <a:xfrm>
              <a:off x="7098819" y="4062829"/>
              <a:ext cx="250094" cy="238689"/>
            </a:xfrm>
            <a:custGeom>
              <a:avLst/>
              <a:gdLst>
                <a:gd name="T0" fmla="*/ 86 w 130"/>
                <a:gd name="T1" fmla="*/ 74 h 124"/>
                <a:gd name="T2" fmla="*/ 55 w 130"/>
                <a:gd name="T3" fmla="*/ 44 h 124"/>
                <a:gd name="T4" fmla="*/ 86 w 130"/>
                <a:gd name="T5" fmla="*/ 13 h 124"/>
                <a:gd name="T6" fmla="*/ 116 w 130"/>
                <a:gd name="T7" fmla="*/ 44 h 124"/>
                <a:gd name="T8" fmla="*/ 86 w 130"/>
                <a:gd name="T9" fmla="*/ 74 h 124"/>
                <a:gd name="T10" fmla="*/ 86 w 130"/>
                <a:gd name="T11" fmla="*/ 0 h 124"/>
                <a:gd name="T12" fmla="*/ 42 w 130"/>
                <a:gd name="T13" fmla="*/ 44 h 124"/>
                <a:gd name="T14" fmla="*/ 46 w 130"/>
                <a:gd name="T15" fmla="*/ 62 h 124"/>
                <a:gd name="T16" fmla="*/ 3 w 130"/>
                <a:gd name="T17" fmla="*/ 104 h 124"/>
                <a:gd name="T18" fmla="*/ 3 w 130"/>
                <a:gd name="T19" fmla="*/ 116 h 124"/>
                <a:gd name="T20" fmla="*/ 8 w 130"/>
                <a:gd name="T21" fmla="*/ 121 h 124"/>
                <a:gd name="T22" fmla="*/ 14 w 130"/>
                <a:gd name="T23" fmla="*/ 124 h 124"/>
                <a:gd name="T24" fmla="*/ 20 w 130"/>
                <a:gd name="T25" fmla="*/ 121 h 124"/>
                <a:gd name="T26" fmla="*/ 61 w 130"/>
                <a:gd name="T27" fmla="*/ 80 h 124"/>
                <a:gd name="T28" fmla="*/ 86 w 130"/>
                <a:gd name="T29" fmla="*/ 88 h 124"/>
                <a:gd name="T30" fmla="*/ 130 w 130"/>
                <a:gd name="T31" fmla="*/ 44 h 124"/>
                <a:gd name="T32" fmla="*/ 86 w 130"/>
                <a:gd name="T33"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24">
                  <a:moveTo>
                    <a:pt x="86" y="74"/>
                  </a:moveTo>
                  <a:cubicBezTo>
                    <a:pt x="69" y="74"/>
                    <a:pt x="55" y="61"/>
                    <a:pt x="55" y="44"/>
                  </a:cubicBezTo>
                  <a:cubicBezTo>
                    <a:pt x="55" y="27"/>
                    <a:pt x="69" y="13"/>
                    <a:pt x="86" y="13"/>
                  </a:cubicBezTo>
                  <a:cubicBezTo>
                    <a:pt x="103" y="13"/>
                    <a:pt x="116" y="27"/>
                    <a:pt x="116" y="44"/>
                  </a:cubicBezTo>
                  <a:cubicBezTo>
                    <a:pt x="116" y="61"/>
                    <a:pt x="103" y="74"/>
                    <a:pt x="86" y="74"/>
                  </a:cubicBezTo>
                  <a:moveTo>
                    <a:pt x="86" y="0"/>
                  </a:moveTo>
                  <a:cubicBezTo>
                    <a:pt x="62" y="0"/>
                    <a:pt x="42" y="19"/>
                    <a:pt x="42" y="44"/>
                  </a:cubicBezTo>
                  <a:cubicBezTo>
                    <a:pt x="42" y="50"/>
                    <a:pt x="43" y="56"/>
                    <a:pt x="46" y="62"/>
                  </a:cubicBezTo>
                  <a:cubicBezTo>
                    <a:pt x="3" y="104"/>
                    <a:pt x="3" y="104"/>
                    <a:pt x="3" y="104"/>
                  </a:cubicBezTo>
                  <a:cubicBezTo>
                    <a:pt x="0" y="108"/>
                    <a:pt x="0" y="113"/>
                    <a:pt x="3" y="116"/>
                  </a:cubicBezTo>
                  <a:cubicBezTo>
                    <a:pt x="8" y="121"/>
                    <a:pt x="8" y="121"/>
                    <a:pt x="8" y="121"/>
                  </a:cubicBezTo>
                  <a:cubicBezTo>
                    <a:pt x="10" y="123"/>
                    <a:pt x="12" y="124"/>
                    <a:pt x="14" y="124"/>
                  </a:cubicBezTo>
                  <a:cubicBezTo>
                    <a:pt x="16" y="124"/>
                    <a:pt x="19" y="123"/>
                    <a:pt x="20" y="121"/>
                  </a:cubicBezTo>
                  <a:cubicBezTo>
                    <a:pt x="61" y="80"/>
                    <a:pt x="61" y="80"/>
                    <a:pt x="61" y="80"/>
                  </a:cubicBezTo>
                  <a:cubicBezTo>
                    <a:pt x="68" y="85"/>
                    <a:pt x="77" y="88"/>
                    <a:pt x="86" y="88"/>
                  </a:cubicBezTo>
                  <a:cubicBezTo>
                    <a:pt x="110" y="88"/>
                    <a:pt x="130" y="68"/>
                    <a:pt x="130" y="44"/>
                  </a:cubicBezTo>
                  <a:cubicBezTo>
                    <a:pt x="130" y="19"/>
                    <a:pt x="110" y="0"/>
                    <a:pt x="86" y="0"/>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3" name="Freeform 13"/>
            <p:cNvSpPr/>
            <p:nvPr>
              <p:custDataLst>
                <p:tags r:id="rId9"/>
              </p:custDataLst>
            </p:nvPr>
          </p:nvSpPr>
          <p:spPr bwMode="auto">
            <a:xfrm>
              <a:off x="5272399" y="5561764"/>
              <a:ext cx="53766" cy="59469"/>
            </a:xfrm>
            <a:custGeom>
              <a:avLst/>
              <a:gdLst>
                <a:gd name="T0" fmla="*/ 1 w 28"/>
                <a:gd name="T1" fmla="*/ 0 h 31"/>
                <a:gd name="T2" fmla="*/ 0 w 28"/>
                <a:gd name="T3" fmla="*/ 8 h 31"/>
                <a:gd name="T4" fmla="*/ 21 w 28"/>
                <a:gd name="T5" fmla="*/ 31 h 31"/>
                <a:gd name="T6" fmla="*/ 21 w 28"/>
                <a:gd name="T7" fmla="*/ 31 h 31"/>
                <a:gd name="T8" fmla="*/ 28 w 28"/>
                <a:gd name="T9" fmla="*/ 21 h 31"/>
                <a:gd name="T10" fmla="*/ 9 w 28"/>
                <a:gd name="T11" fmla="*/ 1 h 31"/>
                <a:gd name="T12" fmla="*/ 1 w 28"/>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28" h="31">
                  <a:moveTo>
                    <a:pt x="1" y="0"/>
                  </a:moveTo>
                  <a:cubicBezTo>
                    <a:pt x="0" y="8"/>
                    <a:pt x="0" y="8"/>
                    <a:pt x="0" y="8"/>
                  </a:cubicBezTo>
                  <a:cubicBezTo>
                    <a:pt x="21" y="31"/>
                    <a:pt x="21" y="31"/>
                    <a:pt x="21" y="31"/>
                  </a:cubicBezTo>
                  <a:cubicBezTo>
                    <a:pt x="21" y="31"/>
                    <a:pt x="21" y="31"/>
                    <a:pt x="21" y="31"/>
                  </a:cubicBezTo>
                  <a:cubicBezTo>
                    <a:pt x="21" y="26"/>
                    <a:pt x="24" y="23"/>
                    <a:pt x="28" y="21"/>
                  </a:cubicBezTo>
                  <a:cubicBezTo>
                    <a:pt x="9" y="1"/>
                    <a:pt x="9" y="1"/>
                    <a:pt x="9" y="1"/>
                  </a:cubicBezTo>
                  <a:cubicBezTo>
                    <a:pt x="1" y="0"/>
                    <a:pt x="1" y="0"/>
                    <a:pt x="1"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4" name="Freeform 14"/>
            <p:cNvSpPr/>
            <p:nvPr>
              <p:custDataLst>
                <p:tags r:id="rId10"/>
              </p:custDataLst>
            </p:nvPr>
          </p:nvSpPr>
          <p:spPr bwMode="auto">
            <a:xfrm>
              <a:off x="5347346" y="5586203"/>
              <a:ext cx="70874" cy="40732"/>
            </a:xfrm>
            <a:custGeom>
              <a:avLst/>
              <a:gdLst>
                <a:gd name="T0" fmla="*/ 30 w 37"/>
                <a:gd name="T1" fmla="*/ 0 h 21"/>
                <a:gd name="T2" fmla="*/ 0 w 37"/>
                <a:gd name="T3" fmla="*/ 10 h 21"/>
                <a:gd name="T4" fmla="*/ 3 w 37"/>
                <a:gd name="T5" fmla="*/ 18 h 21"/>
                <a:gd name="T6" fmla="*/ 3 w 37"/>
                <a:gd name="T7" fmla="*/ 21 h 21"/>
                <a:gd name="T8" fmla="*/ 34 w 37"/>
                <a:gd name="T9" fmla="*/ 10 h 21"/>
                <a:gd name="T10" fmla="*/ 37 w 37"/>
                <a:gd name="T11" fmla="*/ 3 h 21"/>
                <a:gd name="T12" fmla="*/ 30 w 37"/>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7" h="21">
                  <a:moveTo>
                    <a:pt x="30" y="0"/>
                  </a:moveTo>
                  <a:cubicBezTo>
                    <a:pt x="0" y="10"/>
                    <a:pt x="0" y="10"/>
                    <a:pt x="0" y="10"/>
                  </a:cubicBezTo>
                  <a:cubicBezTo>
                    <a:pt x="2" y="12"/>
                    <a:pt x="3" y="15"/>
                    <a:pt x="3" y="18"/>
                  </a:cubicBezTo>
                  <a:cubicBezTo>
                    <a:pt x="3" y="19"/>
                    <a:pt x="3" y="20"/>
                    <a:pt x="3" y="21"/>
                  </a:cubicBezTo>
                  <a:cubicBezTo>
                    <a:pt x="34" y="10"/>
                    <a:pt x="34" y="10"/>
                    <a:pt x="34" y="10"/>
                  </a:cubicBezTo>
                  <a:cubicBezTo>
                    <a:pt x="37" y="3"/>
                    <a:pt x="37" y="3"/>
                    <a:pt x="37" y="3"/>
                  </a:cubicBezTo>
                  <a:cubicBezTo>
                    <a:pt x="30" y="0"/>
                    <a:pt x="30" y="0"/>
                    <a:pt x="30"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5" name="Freeform 15"/>
            <p:cNvSpPr>
              <a:spLocks noEditPoints="1"/>
            </p:cNvSpPr>
            <p:nvPr>
              <p:custDataLst>
                <p:tags r:id="rId11"/>
              </p:custDataLst>
            </p:nvPr>
          </p:nvSpPr>
          <p:spPr bwMode="auto">
            <a:xfrm>
              <a:off x="5189307" y="5486818"/>
              <a:ext cx="286753" cy="267202"/>
            </a:xfrm>
            <a:custGeom>
              <a:avLst/>
              <a:gdLst>
                <a:gd name="T0" fmla="*/ 70 w 149"/>
                <a:gd name="T1" fmla="*/ 15 h 139"/>
                <a:gd name="T2" fmla="*/ 70 w 149"/>
                <a:gd name="T3" fmla="*/ 6 h 139"/>
                <a:gd name="T4" fmla="*/ 75 w 149"/>
                <a:gd name="T5" fmla="*/ 2 h 139"/>
                <a:gd name="T6" fmla="*/ 79 w 149"/>
                <a:gd name="T7" fmla="*/ 6 h 139"/>
                <a:gd name="T8" fmla="*/ 79 w 149"/>
                <a:gd name="T9" fmla="*/ 15 h 139"/>
                <a:gd name="T10" fmla="*/ 133 w 149"/>
                <a:gd name="T11" fmla="*/ 66 h 139"/>
                <a:gd name="T12" fmla="*/ 142 w 149"/>
                <a:gd name="T13" fmla="*/ 66 h 139"/>
                <a:gd name="T14" fmla="*/ 147 w 149"/>
                <a:gd name="T15" fmla="*/ 70 h 139"/>
                <a:gd name="T16" fmla="*/ 142 w 149"/>
                <a:gd name="T17" fmla="*/ 74 h 139"/>
                <a:gd name="T18" fmla="*/ 133 w 149"/>
                <a:gd name="T19" fmla="*/ 74 h 139"/>
                <a:gd name="T20" fmla="*/ 79 w 149"/>
                <a:gd name="T21" fmla="*/ 124 h 139"/>
                <a:gd name="T22" fmla="*/ 79 w 149"/>
                <a:gd name="T23" fmla="*/ 133 h 139"/>
                <a:gd name="T24" fmla="*/ 75 w 149"/>
                <a:gd name="T25" fmla="*/ 137 h 139"/>
                <a:gd name="T26" fmla="*/ 70 w 149"/>
                <a:gd name="T27" fmla="*/ 133 h 139"/>
                <a:gd name="T28" fmla="*/ 70 w 149"/>
                <a:gd name="T29" fmla="*/ 124 h 139"/>
                <a:gd name="T30" fmla="*/ 16 w 149"/>
                <a:gd name="T31" fmla="*/ 74 h 139"/>
                <a:gd name="T32" fmla="*/ 7 w 149"/>
                <a:gd name="T33" fmla="*/ 74 h 139"/>
                <a:gd name="T34" fmla="*/ 2 w 149"/>
                <a:gd name="T35" fmla="*/ 70 h 139"/>
                <a:gd name="T36" fmla="*/ 7 w 149"/>
                <a:gd name="T37" fmla="*/ 66 h 139"/>
                <a:gd name="T38" fmla="*/ 16 w 149"/>
                <a:gd name="T39" fmla="*/ 66 h 139"/>
                <a:gd name="T40" fmla="*/ 70 w 149"/>
                <a:gd name="T41" fmla="*/ 15 h 139"/>
                <a:gd name="T42" fmla="*/ 75 w 149"/>
                <a:gd name="T43" fmla="*/ 0 h 139"/>
                <a:gd name="T44" fmla="*/ 0 w 149"/>
                <a:gd name="T45" fmla="*/ 70 h 139"/>
                <a:gd name="T46" fmla="*/ 75 w 149"/>
                <a:gd name="T47" fmla="*/ 139 h 139"/>
                <a:gd name="T48" fmla="*/ 149 w 149"/>
                <a:gd name="T49" fmla="*/ 70 h 139"/>
                <a:gd name="T50" fmla="*/ 75 w 149"/>
                <a:gd name="T51"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9" h="139">
                  <a:moveTo>
                    <a:pt x="70" y="15"/>
                  </a:moveTo>
                  <a:cubicBezTo>
                    <a:pt x="70" y="6"/>
                    <a:pt x="70" y="6"/>
                    <a:pt x="70" y="6"/>
                  </a:cubicBezTo>
                  <a:cubicBezTo>
                    <a:pt x="70" y="4"/>
                    <a:pt x="72" y="2"/>
                    <a:pt x="75" y="2"/>
                  </a:cubicBezTo>
                  <a:cubicBezTo>
                    <a:pt x="77" y="2"/>
                    <a:pt x="79" y="4"/>
                    <a:pt x="79" y="6"/>
                  </a:cubicBezTo>
                  <a:cubicBezTo>
                    <a:pt x="79" y="15"/>
                    <a:pt x="79" y="15"/>
                    <a:pt x="79" y="15"/>
                  </a:cubicBezTo>
                  <a:cubicBezTo>
                    <a:pt x="108" y="17"/>
                    <a:pt x="131" y="39"/>
                    <a:pt x="133" y="66"/>
                  </a:cubicBezTo>
                  <a:cubicBezTo>
                    <a:pt x="142" y="66"/>
                    <a:pt x="142" y="66"/>
                    <a:pt x="142" y="66"/>
                  </a:cubicBezTo>
                  <a:cubicBezTo>
                    <a:pt x="145" y="66"/>
                    <a:pt x="147" y="67"/>
                    <a:pt x="147" y="70"/>
                  </a:cubicBezTo>
                  <a:cubicBezTo>
                    <a:pt x="147" y="72"/>
                    <a:pt x="145" y="74"/>
                    <a:pt x="142" y="74"/>
                  </a:cubicBezTo>
                  <a:cubicBezTo>
                    <a:pt x="133" y="74"/>
                    <a:pt x="133" y="74"/>
                    <a:pt x="133" y="74"/>
                  </a:cubicBezTo>
                  <a:cubicBezTo>
                    <a:pt x="131" y="101"/>
                    <a:pt x="108" y="122"/>
                    <a:pt x="79" y="124"/>
                  </a:cubicBezTo>
                  <a:cubicBezTo>
                    <a:pt x="79" y="133"/>
                    <a:pt x="79" y="133"/>
                    <a:pt x="79" y="133"/>
                  </a:cubicBezTo>
                  <a:cubicBezTo>
                    <a:pt x="79" y="135"/>
                    <a:pt x="77" y="137"/>
                    <a:pt x="75" y="137"/>
                  </a:cubicBezTo>
                  <a:cubicBezTo>
                    <a:pt x="72" y="137"/>
                    <a:pt x="70" y="135"/>
                    <a:pt x="70" y="133"/>
                  </a:cubicBezTo>
                  <a:cubicBezTo>
                    <a:pt x="70" y="124"/>
                    <a:pt x="70" y="124"/>
                    <a:pt x="70" y="124"/>
                  </a:cubicBezTo>
                  <a:cubicBezTo>
                    <a:pt x="41" y="122"/>
                    <a:pt x="18" y="101"/>
                    <a:pt x="16" y="74"/>
                  </a:cubicBezTo>
                  <a:cubicBezTo>
                    <a:pt x="7" y="74"/>
                    <a:pt x="7" y="74"/>
                    <a:pt x="7" y="74"/>
                  </a:cubicBezTo>
                  <a:cubicBezTo>
                    <a:pt x="4" y="74"/>
                    <a:pt x="2" y="72"/>
                    <a:pt x="2" y="70"/>
                  </a:cubicBezTo>
                  <a:cubicBezTo>
                    <a:pt x="2" y="67"/>
                    <a:pt x="4" y="66"/>
                    <a:pt x="7" y="66"/>
                  </a:cubicBezTo>
                  <a:cubicBezTo>
                    <a:pt x="16" y="66"/>
                    <a:pt x="16" y="66"/>
                    <a:pt x="16" y="66"/>
                  </a:cubicBezTo>
                  <a:cubicBezTo>
                    <a:pt x="18" y="39"/>
                    <a:pt x="41" y="17"/>
                    <a:pt x="70" y="15"/>
                  </a:cubicBezTo>
                  <a:moveTo>
                    <a:pt x="75" y="0"/>
                  </a:moveTo>
                  <a:cubicBezTo>
                    <a:pt x="34" y="0"/>
                    <a:pt x="0" y="31"/>
                    <a:pt x="0" y="70"/>
                  </a:cubicBezTo>
                  <a:cubicBezTo>
                    <a:pt x="0" y="108"/>
                    <a:pt x="34" y="139"/>
                    <a:pt x="75" y="139"/>
                  </a:cubicBezTo>
                  <a:cubicBezTo>
                    <a:pt x="116" y="139"/>
                    <a:pt x="149" y="108"/>
                    <a:pt x="149" y="70"/>
                  </a:cubicBezTo>
                  <a:cubicBezTo>
                    <a:pt x="149" y="31"/>
                    <a:pt x="116" y="0"/>
                    <a:pt x="7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6" name="Freeform 16"/>
            <p:cNvSpPr/>
            <p:nvPr>
              <p:custDataLst>
                <p:tags r:id="rId12"/>
              </p:custDataLst>
            </p:nvPr>
          </p:nvSpPr>
          <p:spPr bwMode="auto">
            <a:xfrm>
              <a:off x="5312317" y="5601681"/>
              <a:ext cx="40732" cy="39102"/>
            </a:xfrm>
            <a:custGeom>
              <a:avLst/>
              <a:gdLst>
                <a:gd name="T0" fmla="*/ 11 w 21"/>
                <a:gd name="T1" fmla="*/ 0 h 20"/>
                <a:gd name="T2" fmla="*/ 7 w 21"/>
                <a:gd name="T3" fmla="*/ 0 h 20"/>
                <a:gd name="T4" fmla="*/ 0 w 21"/>
                <a:gd name="T5" fmla="*/ 10 h 20"/>
                <a:gd name="T6" fmla="*/ 0 w 21"/>
                <a:gd name="T7" fmla="*/ 10 h 20"/>
                <a:gd name="T8" fmla="*/ 11 w 21"/>
                <a:gd name="T9" fmla="*/ 20 h 20"/>
                <a:gd name="T10" fmla="*/ 21 w 21"/>
                <a:gd name="T11" fmla="*/ 13 h 20"/>
                <a:gd name="T12" fmla="*/ 21 w 21"/>
                <a:gd name="T13" fmla="*/ 10 h 20"/>
                <a:gd name="T14" fmla="*/ 18 w 21"/>
                <a:gd name="T15" fmla="*/ 2 h 20"/>
                <a:gd name="T16" fmla="*/ 11 w 21"/>
                <a:gd name="T1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0">
                  <a:moveTo>
                    <a:pt x="11" y="0"/>
                  </a:moveTo>
                  <a:cubicBezTo>
                    <a:pt x="9" y="0"/>
                    <a:pt x="8" y="0"/>
                    <a:pt x="7" y="0"/>
                  </a:cubicBezTo>
                  <a:cubicBezTo>
                    <a:pt x="3" y="2"/>
                    <a:pt x="0" y="5"/>
                    <a:pt x="0" y="10"/>
                  </a:cubicBezTo>
                  <a:cubicBezTo>
                    <a:pt x="0" y="10"/>
                    <a:pt x="0" y="10"/>
                    <a:pt x="0" y="10"/>
                  </a:cubicBezTo>
                  <a:cubicBezTo>
                    <a:pt x="0" y="15"/>
                    <a:pt x="5" y="20"/>
                    <a:pt x="11" y="20"/>
                  </a:cubicBezTo>
                  <a:cubicBezTo>
                    <a:pt x="15" y="20"/>
                    <a:pt x="19" y="17"/>
                    <a:pt x="21" y="13"/>
                  </a:cubicBezTo>
                  <a:cubicBezTo>
                    <a:pt x="21" y="12"/>
                    <a:pt x="21" y="11"/>
                    <a:pt x="21" y="10"/>
                  </a:cubicBezTo>
                  <a:cubicBezTo>
                    <a:pt x="21" y="7"/>
                    <a:pt x="20" y="4"/>
                    <a:pt x="18" y="2"/>
                  </a:cubicBezTo>
                  <a:cubicBezTo>
                    <a:pt x="16" y="1"/>
                    <a:pt x="13" y="0"/>
                    <a:pt x="11"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7" name="Freeform 17"/>
            <p:cNvSpPr/>
            <p:nvPr>
              <p:custDataLst>
                <p:tags r:id="rId13"/>
              </p:custDataLst>
            </p:nvPr>
          </p:nvSpPr>
          <p:spPr bwMode="auto">
            <a:xfrm>
              <a:off x="5323721" y="5698623"/>
              <a:ext cx="17922" cy="51322"/>
            </a:xfrm>
            <a:custGeom>
              <a:avLst/>
              <a:gdLst>
                <a:gd name="T0" fmla="*/ 5 w 9"/>
                <a:gd name="T1" fmla="*/ 0 h 27"/>
                <a:gd name="T2" fmla="*/ 0 w 9"/>
                <a:gd name="T3" fmla="*/ 4 h 27"/>
                <a:gd name="T4" fmla="*/ 0 w 9"/>
                <a:gd name="T5" fmla="*/ 14 h 27"/>
                <a:gd name="T6" fmla="*/ 0 w 9"/>
                <a:gd name="T7" fmla="*/ 23 h 27"/>
                <a:gd name="T8" fmla="*/ 5 w 9"/>
                <a:gd name="T9" fmla="*/ 27 h 27"/>
                <a:gd name="T10" fmla="*/ 9 w 9"/>
                <a:gd name="T11" fmla="*/ 23 h 27"/>
                <a:gd name="T12" fmla="*/ 9 w 9"/>
                <a:gd name="T13" fmla="*/ 14 h 27"/>
                <a:gd name="T14" fmla="*/ 9 w 9"/>
                <a:gd name="T15" fmla="*/ 4 h 27"/>
                <a:gd name="T16" fmla="*/ 5 w 9"/>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7">
                  <a:moveTo>
                    <a:pt x="5" y="0"/>
                  </a:moveTo>
                  <a:cubicBezTo>
                    <a:pt x="2" y="0"/>
                    <a:pt x="0" y="1"/>
                    <a:pt x="0" y="4"/>
                  </a:cubicBezTo>
                  <a:cubicBezTo>
                    <a:pt x="0" y="14"/>
                    <a:pt x="0" y="14"/>
                    <a:pt x="0" y="14"/>
                  </a:cubicBezTo>
                  <a:cubicBezTo>
                    <a:pt x="0" y="23"/>
                    <a:pt x="0" y="23"/>
                    <a:pt x="0" y="23"/>
                  </a:cubicBezTo>
                  <a:cubicBezTo>
                    <a:pt x="0" y="25"/>
                    <a:pt x="2" y="27"/>
                    <a:pt x="5" y="27"/>
                  </a:cubicBezTo>
                  <a:cubicBezTo>
                    <a:pt x="7" y="27"/>
                    <a:pt x="9" y="25"/>
                    <a:pt x="9" y="23"/>
                  </a:cubicBezTo>
                  <a:cubicBezTo>
                    <a:pt x="9" y="14"/>
                    <a:pt x="9" y="14"/>
                    <a:pt x="9" y="14"/>
                  </a:cubicBezTo>
                  <a:cubicBezTo>
                    <a:pt x="9" y="4"/>
                    <a:pt x="9" y="4"/>
                    <a:pt x="9" y="4"/>
                  </a:cubicBezTo>
                  <a:cubicBezTo>
                    <a:pt x="9" y="1"/>
                    <a:pt x="7" y="0"/>
                    <a:pt x="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8" name="Freeform 18"/>
            <p:cNvSpPr/>
            <p:nvPr>
              <p:custDataLst>
                <p:tags r:id="rId14"/>
              </p:custDataLst>
            </p:nvPr>
          </p:nvSpPr>
          <p:spPr bwMode="auto">
            <a:xfrm>
              <a:off x="5323721" y="5490076"/>
              <a:ext cx="17922" cy="53766"/>
            </a:xfrm>
            <a:custGeom>
              <a:avLst/>
              <a:gdLst>
                <a:gd name="T0" fmla="*/ 5 w 9"/>
                <a:gd name="T1" fmla="*/ 0 h 28"/>
                <a:gd name="T2" fmla="*/ 0 w 9"/>
                <a:gd name="T3" fmla="*/ 4 h 28"/>
                <a:gd name="T4" fmla="*/ 0 w 9"/>
                <a:gd name="T5" fmla="*/ 13 h 28"/>
                <a:gd name="T6" fmla="*/ 0 w 9"/>
                <a:gd name="T7" fmla="*/ 24 h 28"/>
                <a:gd name="T8" fmla="*/ 5 w 9"/>
                <a:gd name="T9" fmla="*/ 28 h 28"/>
                <a:gd name="T10" fmla="*/ 9 w 9"/>
                <a:gd name="T11" fmla="*/ 24 h 28"/>
                <a:gd name="T12" fmla="*/ 9 w 9"/>
                <a:gd name="T13" fmla="*/ 13 h 28"/>
                <a:gd name="T14" fmla="*/ 9 w 9"/>
                <a:gd name="T15" fmla="*/ 4 h 28"/>
                <a:gd name="T16" fmla="*/ 5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5" y="0"/>
                  </a:moveTo>
                  <a:cubicBezTo>
                    <a:pt x="2" y="0"/>
                    <a:pt x="0" y="2"/>
                    <a:pt x="0" y="4"/>
                  </a:cubicBezTo>
                  <a:cubicBezTo>
                    <a:pt x="0" y="13"/>
                    <a:pt x="0" y="13"/>
                    <a:pt x="0" y="13"/>
                  </a:cubicBezTo>
                  <a:cubicBezTo>
                    <a:pt x="0" y="24"/>
                    <a:pt x="0" y="24"/>
                    <a:pt x="0" y="24"/>
                  </a:cubicBezTo>
                  <a:cubicBezTo>
                    <a:pt x="0" y="26"/>
                    <a:pt x="2" y="28"/>
                    <a:pt x="5" y="28"/>
                  </a:cubicBezTo>
                  <a:cubicBezTo>
                    <a:pt x="7" y="28"/>
                    <a:pt x="9" y="26"/>
                    <a:pt x="9" y="24"/>
                  </a:cubicBezTo>
                  <a:cubicBezTo>
                    <a:pt x="9" y="13"/>
                    <a:pt x="9" y="13"/>
                    <a:pt x="9" y="13"/>
                  </a:cubicBezTo>
                  <a:cubicBezTo>
                    <a:pt x="9" y="4"/>
                    <a:pt x="9" y="4"/>
                    <a:pt x="9" y="4"/>
                  </a:cubicBezTo>
                  <a:cubicBezTo>
                    <a:pt x="9" y="2"/>
                    <a:pt x="7" y="0"/>
                    <a:pt x="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19" name="Freeform 19"/>
            <p:cNvSpPr/>
            <p:nvPr>
              <p:custDataLst>
                <p:tags r:id="rId15"/>
              </p:custDataLst>
            </p:nvPr>
          </p:nvSpPr>
          <p:spPr bwMode="auto">
            <a:xfrm>
              <a:off x="5414961" y="5613901"/>
              <a:ext cx="57025" cy="15479"/>
            </a:xfrm>
            <a:custGeom>
              <a:avLst/>
              <a:gdLst>
                <a:gd name="T0" fmla="*/ 25 w 30"/>
                <a:gd name="T1" fmla="*/ 0 h 8"/>
                <a:gd name="T2" fmla="*/ 16 w 30"/>
                <a:gd name="T3" fmla="*/ 0 h 8"/>
                <a:gd name="T4" fmla="*/ 5 w 30"/>
                <a:gd name="T5" fmla="*/ 0 h 8"/>
                <a:gd name="T6" fmla="*/ 0 w 30"/>
                <a:gd name="T7" fmla="*/ 4 h 8"/>
                <a:gd name="T8" fmla="*/ 5 w 30"/>
                <a:gd name="T9" fmla="*/ 8 h 8"/>
                <a:gd name="T10" fmla="*/ 16 w 30"/>
                <a:gd name="T11" fmla="*/ 8 h 8"/>
                <a:gd name="T12" fmla="*/ 25 w 30"/>
                <a:gd name="T13" fmla="*/ 8 h 8"/>
                <a:gd name="T14" fmla="*/ 30 w 30"/>
                <a:gd name="T15" fmla="*/ 4 h 8"/>
                <a:gd name="T16" fmla="*/ 25 w 30"/>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8">
                  <a:moveTo>
                    <a:pt x="25" y="0"/>
                  </a:moveTo>
                  <a:cubicBezTo>
                    <a:pt x="16" y="0"/>
                    <a:pt x="16" y="0"/>
                    <a:pt x="16" y="0"/>
                  </a:cubicBezTo>
                  <a:cubicBezTo>
                    <a:pt x="5" y="0"/>
                    <a:pt x="5" y="0"/>
                    <a:pt x="5" y="0"/>
                  </a:cubicBezTo>
                  <a:cubicBezTo>
                    <a:pt x="2" y="0"/>
                    <a:pt x="0" y="1"/>
                    <a:pt x="0" y="4"/>
                  </a:cubicBezTo>
                  <a:cubicBezTo>
                    <a:pt x="0" y="6"/>
                    <a:pt x="2" y="8"/>
                    <a:pt x="5" y="8"/>
                  </a:cubicBezTo>
                  <a:cubicBezTo>
                    <a:pt x="16" y="8"/>
                    <a:pt x="16" y="8"/>
                    <a:pt x="16" y="8"/>
                  </a:cubicBezTo>
                  <a:cubicBezTo>
                    <a:pt x="25" y="8"/>
                    <a:pt x="25" y="8"/>
                    <a:pt x="25" y="8"/>
                  </a:cubicBezTo>
                  <a:cubicBezTo>
                    <a:pt x="28" y="8"/>
                    <a:pt x="30" y="6"/>
                    <a:pt x="30" y="4"/>
                  </a:cubicBezTo>
                  <a:cubicBezTo>
                    <a:pt x="30" y="1"/>
                    <a:pt x="28" y="0"/>
                    <a:pt x="25" y="0"/>
                  </a:cubicBezTo>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0" name="Freeform 20"/>
            <p:cNvSpPr/>
            <p:nvPr>
              <p:custDataLst>
                <p:tags r:id="rId16"/>
              </p:custDataLst>
            </p:nvPr>
          </p:nvSpPr>
          <p:spPr bwMode="auto">
            <a:xfrm>
              <a:off x="5193379" y="5613901"/>
              <a:ext cx="57025" cy="15479"/>
            </a:xfrm>
            <a:custGeom>
              <a:avLst/>
              <a:gdLst>
                <a:gd name="T0" fmla="*/ 25 w 30"/>
                <a:gd name="T1" fmla="*/ 0 h 8"/>
                <a:gd name="T2" fmla="*/ 14 w 30"/>
                <a:gd name="T3" fmla="*/ 0 h 8"/>
                <a:gd name="T4" fmla="*/ 5 w 30"/>
                <a:gd name="T5" fmla="*/ 0 h 8"/>
                <a:gd name="T6" fmla="*/ 0 w 30"/>
                <a:gd name="T7" fmla="*/ 4 h 8"/>
                <a:gd name="T8" fmla="*/ 5 w 30"/>
                <a:gd name="T9" fmla="*/ 8 h 8"/>
                <a:gd name="T10" fmla="*/ 14 w 30"/>
                <a:gd name="T11" fmla="*/ 8 h 8"/>
                <a:gd name="T12" fmla="*/ 25 w 30"/>
                <a:gd name="T13" fmla="*/ 8 h 8"/>
                <a:gd name="T14" fmla="*/ 30 w 30"/>
                <a:gd name="T15" fmla="*/ 4 h 8"/>
                <a:gd name="T16" fmla="*/ 25 w 30"/>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8">
                  <a:moveTo>
                    <a:pt x="25" y="0"/>
                  </a:moveTo>
                  <a:cubicBezTo>
                    <a:pt x="14" y="0"/>
                    <a:pt x="14" y="0"/>
                    <a:pt x="14" y="0"/>
                  </a:cubicBezTo>
                  <a:cubicBezTo>
                    <a:pt x="5" y="0"/>
                    <a:pt x="5" y="0"/>
                    <a:pt x="5" y="0"/>
                  </a:cubicBezTo>
                  <a:cubicBezTo>
                    <a:pt x="2" y="0"/>
                    <a:pt x="0" y="1"/>
                    <a:pt x="0" y="4"/>
                  </a:cubicBezTo>
                  <a:cubicBezTo>
                    <a:pt x="0" y="6"/>
                    <a:pt x="2" y="8"/>
                    <a:pt x="5" y="8"/>
                  </a:cubicBezTo>
                  <a:cubicBezTo>
                    <a:pt x="14" y="8"/>
                    <a:pt x="14" y="8"/>
                    <a:pt x="14" y="8"/>
                  </a:cubicBezTo>
                  <a:cubicBezTo>
                    <a:pt x="25" y="8"/>
                    <a:pt x="25" y="8"/>
                    <a:pt x="25" y="8"/>
                  </a:cubicBezTo>
                  <a:cubicBezTo>
                    <a:pt x="28" y="8"/>
                    <a:pt x="30" y="6"/>
                    <a:pt x="30" y="4"/>
                  </a:cubicBezTo>
                  <a:cubicBezTo>
                    <a:pt x="30" y="1"/>
                    <a:pt x="28" y="0"/>
                    <a:pt x="25" y="0"/>
                  </a:cubicBezTo>
                </a:path>
              </a:pathLst>
            </a:custGeom>
            <a:solidFill>
              <a:srgbClr val="A3A3A2"/>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1" name="Freeform 22"/>
            <p:cNvSpPr>
              <a:spLocks noEditPoints="1"/>
            </p:cNvSpPr>
            <p:nvPr>
              <p:custDataLst>
                <p:tags r:id="rId17"/>
              </p:custDataLst>
            </p:nvPr>
          </p:nvSpPr>
          <p:spPr bwMode="auto">
            <a:xfrm>
              <a:off x="6782740" y="2134580"/>
              <a:ext cx="269645" cy="391026"/>
            </a:xfrm>
            <a:custGeom>
              <a:avLst/>
              <a:gdLst>
                <a:gd name="T0" fmla="*/ 45 w 140"/>
                <a:gd name="T1" fmla="*/ 199 h 203"/>
                <a:gd name="T2" fmla="*/ 34 w 140"/>
                <a:gd name="T3" fmla="*/ 184 h 203"/>
                <a:gd name="T4" fmla="*/ 25 w 140"/>
                <a:gd name="T5" fmla="*/ 158 h 203"/>
                <a:gd name="T6" fmla="*/ 25 w 140"/>
                <a:gd name="T7" fmla="*/ 142 h 203"/>
                <a:gd name="T8" fmla="*/ 16 w 140"/>
                <a:gd name="T9" fmla="*/ 112 h 203"/>
                <a:gd name="T10" fmla="*/ 3 w 140"/>
                <a:gd name="T11" fmla="*/ 57 h 203"/>
                <a:gd name="T12" fmla="*/ 64 w 140"/>
                <a:gd name="T13" fmla="*/ 0 h 203"/>
                <a:gd name="T14" fmla="*/ 74 w 140"/>
                <a:gd name="T15" fmla="*/ 0 h 203"/>
                <a:gd name="T16" fmla="*/ 118 w 140"/>
                <a:gd name="T17" fmla="*/ 20 h 203"/>
                <a:gd name="T18" fmla="*/ 130 w 140"/>
                <a:gd name="T19" fmla="*/ 101 h 203"/>
                <a:gd name="T20" fmla="*/ 116 w 140"/>
                <a:gd name="T21" fmla="*/ 136 h 203"/>
                <a:gd name="T22" fmla="*/ 116 w 140"/>
                <a:gd name="T23" fmla="*/ 148 h 203"/>
                <a:gd name="T24" fmla="*/ 114 w 140"/>
                <a:gd name="T25" fmla="*/ 161 h 203"/>
                <a:gd name="T26" fmla="*/ 104 w 140"/>
                <a:gd name="T27" fmla="*/ 186 h 203"/>
                <a:gd name="T28" fmla="*/ 83 w 140"/>
                <a:gd name="T29" fmla="*/ 203 h 203"/>
                <a:gd name="T30" fmla="*/ 70 w 140"/>
                <a:gd name="T31" fmla="*/ 140 h 203"/>
                <a:gd name="T32" fmla="*/ 104 w 140"/>
                <a:gd name="T33" fmla="*/ 135 h 203"/>
                <a:gd name="T34" fmla="*/ 108 w 140"/>
                <a:gd name="T35" fmla="*/ 116 h 203"/>
                <a:gd name="T36" fmla="*/ 125 w 140"/>
                <a:gd name="T37" fmla="*/ 59 h 203"/>
                <a:gd name="T38" fmla="*/ 41 w 140"/>
                <a:gd name="T39" fmla="*/ 21 h 203"/>
                <a:gd name="T40" fmla="*/ 24 w 140"/>
                <a:gd name="T41" fmla="*/ 101 h 203"/>
                <a:gd name="T42" fmla="*/ 42 w 140"/>
                <a:gd name="T43" fmla="*/ 140 h 203"/>
                <a:gd name="T44" fmla="*/ 70 w 140"/>
                <a:gd name="T45" fmla="*/ 157 h 203"/>
                <a:gd name="T46" fmla="*/ 103 w 140"/>
                <a:gd name="T47" fmla="*/ 153 h 203"/>
                <a:gd name="T48" fmla="*/ 59 w 140"/>
                <a:gd name="T49" fmla="*/ 146 h 203"/>
                <a:gd name="T50" fmla="*/ 37 w 140"/>
                <a:gd name="T51" fmla="*/ 149 h 203"/>
                <a:gd name="T52" fmla="*/ 61 w 140"/>
                <a:gd name="T53" fmla="*/ 157 h 203"/>
                <a:gd name="T54" fmla="*/ 70 w 140"/>
                <a:gd name="T55" fmla="*/ 162 h 203"/>
                <a:gd name="T56" fmla="*/ 37 w 140"/>
                <a:gd name="T57" fmla="*/ 166 h 203"/>
                <a:gd name="T58" fmla="*/ 82 w 140"/>
                <a:gd name="T59" fmla="*/ 173 h 203"/>
                <a:gd name="T60" fmla="*/ 103 w 140"/>
                <a:gd name="T61" fmla="*/ 170 h 203"/>
                <a:gd name="T62" fmla="*/ 70 w 140"/>
                <a:gd name="T63" fmla="*/ 162 h 203"/>
                <a:gd name="T64" fmla="*/ 48 w 140"/>
                <a:gd name="T65" fmla="*/ 179 h 203"/>
                <a:gd name="T66" fmla="*/ 82 w 140"/>
                <a:gd name="T67" fmla="*/ 19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 h="203">
                  <a:moveTo>
                    <a:pt x="56" y="203"/>
                  </a:moveTo>
                  <a:cubicBezTo>
                    <a:pt x="53" y="202"/>
                    <a:pt x="49" y="201"/>
                    <a:pt x="45" y="199"/>
                  </a:cubicBezTo>
                  <a:cubicBezTo>
                    <a:pt x="41" y="196"/>
                    <a:pt x="38" y="192"/>
                    <a:pt x="37" y="187"/>
                  </a:cubicBezTo>
                  <a:cubicBezTo>
                    <a:pt x="36" y="186"/>
                    <a:pt x="35" y="185"/>
                    <a:pt x="34" y="184"/>
                  </a:cubicBezTo>
                  <a:cubicBezTo>
                    <a:pt x="26" y="180"/>
                    <a:pt x="22" y="170"/>
                    <a:pt x="25" y="161"/>
                  </a:cubicBezTo>
                  <a:cubicBezTo>
                    <a:pt x="26" y="160"/>
                    <a:pt x="25" y="159"/>
                    <a:pt x="25" y="158"/>
                  </a:cubicBezTo>
                  <a:cubicBezTo>
                    <a:pt x="24" y="154"/>
                    <a:pt x="23" y="149"/>
                    <a:pt x="25" y="145"/>
                  </a:cubicBezTo>
                  <a:cubicBezTo>
                    <a:pt x="25" y="144"/>
                    <a:pt x="25" y="143"/>
                    <a:pt x="25" y="142"/>
                  </a:cubicBezTo>
                  <a:cubicBezTo>
                    <a:pt x="24" y="139"/>
                    <a:pt x="23" y="135"/>
                    <a:pt x="23" y="132"/>
                  </a:cubicBezTo>
                  <a:cubicBezTo>
                    <a:pt x="22" y="125"/>
                    <a:pt x="19" y="118"/>
                    <a:pt x="16" y="112"/>
                  </a:cubicBezTo>
                  <a:cubicBezTo>
                    <a:pt x="13" y="106"/>
                    <a:pt x="9" y="100"/>
                    <a:pt x="6" y="93"/>
                  </a:cubicBezTo>
                  <a:cubicBezTo>
                    <a:pt x="1" y="82"/>
                    <a:pt x="0" y="69"/>
                    <a:pt x="3" y="57"/>
                  </a:cubicBezTo>
                  <a:cubicBezTo>
                    <a:pt x="7" y="33"/>
                    <a:pt x="21" y="16"/>
                    <a:pt x="43" y="5"/>
                  </a:cubicBezTo>
                  <a:cubicBezTo>
                    <a:pt x="50" y="2"/>
                    <a:pt x="57" y="1"/>
                    <a:pt x="64" y="0"/>
                  </a:cubicBezTo>
                  <a:cubicBezTo>
                    <a:pt x="65" y="0"/>
                    <a:pt x="65" y="0"/>
                    <a:pt x="66" y="0"/>
                  </a:cubicBezTo>
                  <a:cubicBezTo>
                    <a:pt x="69" y="0"/>
                    <a:pt x="71" y="0"/>
                    <a:pt x="74" y="0"/>
                  </a:cubicBezTo>
                  <a:cubicBezTo>
                    <a:pt x="78" y="1"/>
                    <a:pt x="83" y="1"/>
                    <a:pt x="88" y="2"/>
                  </a:cubicBezTo>
                  <a:cubicBezTo>
                    <a:pt x="99" y="5"/>
                    <a:pt x="110" y="11"/>
                    <a:pt x="118" y="20"/>
                  </a:cubicBezTo>
                  <a:cubicBezTo>
                    <a:pt x="127" y="29"/>
                    <a:pt x="133" y="40"/>
                    <a:pt x="136" y="52"/>
                  </a:cubicBezTo>
                  <a:cubicBezTo>
                    <a:pt x="140" y="69"/>
                    <a:pt x="138" y="86"/>
                    <a:pt x="130" y="101"/>
                  </a:cubicBezTo>
                  <a:cubicBezTo>
                    <a:pt x="127" y="106"/>
                    <a:pt x="125" y="111"/>
                    <a:pt x="122" y="116"/>
                  </a:cubicBezTo>
                  <a:cubicBezTo>
                    <a:pt x="119" y="122"/>
                    <a:pt x="117" y="129"/>
                    <a:pt x="116" y="136"/>
                  </a:cubicBezTo>
                  <a:cubicBezTo>
                    <a:pt x="116" y="137"/>
                    <a:pt x="116" y="138"/>
                    <a:pt x="116" y="139"/>
                  </a:cubicBezTo>
                  <a:cubicBezTo>
                    <a:pt x="115" y="141"/>
                    <a:pt x="115" y="146"/>
                    <a:pt x="116" y="148"/>
                  </a:cubicBezTo>
                  <a:cubicBezTo>
                    <a:pt x="116" y="152"/>
                    <a:pt x="116" y="155"/>
                    <a:pt x="114" y="158"/>
                  </a:cubicBezTo>
                  <a:cubicBezTo>
                    <a:pt x="114" y="159"/>
                    <a:pt x="114" y="160"/>
                    <a:pt x="114" y="161"/>
                  </a:cubicBezTo>
                  <a:cubicBezTo>
                    <a:pt x="118" y="170"/>
                    <a:pt x="114" y="180"/>
                    <a:pt x="105" y="184"/>
                  </a:cubicBezTo>
                  <a:cubicBezTo>
                    <a:pt x="105" y="185"/>
                    <a:pt x="104" y="185"/>
                    <a:pt x="104" y="186"/>
                  </a:cubicBezTo>
                  <a:cubicBezTo>
                    <a:pt x="100" y="196"/>
                    <a:pt x="94" y="201"/>
                    <a:pt x="84" y="203"/>
                  </a:cubicBezTo>
                  <a:cubicBezTo>
                    <a:pt x="83" y="203"/>
                    <a:pt x="83" y="203"/>
                    <a:pt x="83" y="203"/>
                  </a:cubicBezTo>
                  <a:cubicBezTo>
                    <a:pt x="74" y="203"/>
                    <a:pt x="65" y="203"/>
                    <a:pt x="56" y="203"/>
                  </a:cubicBezTo>
                  <a:moveTo>
                    <a:pt x="70" y="140"/>
                  </a:moveTo>
                  <a:cubicBezTo>
                    <a:pt x="79" y="140"/>
                    <a:pt x="88" y="140"/>
                    <a:pt x="98" y="140"/>
                  </a:cubicBezTo>
                  <a:cubicBezTo>
                    <a:pt x="101" y="140"/>
                    <a:pt x="103" y="138"/>
                    <a:pt x="104" y="135"/>
                  </a:cubicBezTo>
                  <a:cubicBezTo>
                    <a:pt x="104" y="135"/>
                    <a:pt x="104" y="134"/>
                    <a:pt x="104" y="133"/>
                  </a:cubicBezTo>
                  <a:cubicBezTo>
                    <a:pt x="105" y="127"/>
                    <a:pt x="106" y="121"/>
                    <a:pt x="108" y="116"/>
                  </a:cubicBezTo>
                  <a:cubicBezTo>
                    <a:pt x="111" y="109"/>
                    <a:pt x="114" y="103"/>
                    <a:pt x="118" y="97"/>
                  </a:cubicBezTo>
                  <a:cubicBezTo>
                    <a:pt x="124" y="85"/>
                    <a:pt x="127" y="72"/>
                    <a:pt x="125" y="59"/>
                  </a:cubicBezTo>
                  <a:cubicBezTo>
                    <a:pt x="122" y="43"/>
                    <a:pt x="114" y="30"/>
                    <a:pt x="101" y="22"/>
                  </a:cubicBezTo>
                  <a:cubicBezTo>
                    <a:pt x="81" y="9"/>
                    <a:pt x="61" y="9"/>
                    <a:pt x="41" y="21"/>
                  </a:cubicBezTo>
                  <a:cubicBezTo>
                    <a:pt x="21" y="33"/>
                    <a:pt x="11" y="56"/>
                    <a:pt x="15" y="79"/>
                  </a:cubicBezTo>
                  <a:cubicBezTo>
                    <a:pt x="17" y="87"/>
                    <a:pt x="20" y="94"/>
                    <a:pt x="24" y="101"/>
                  </a:cubicBezTo>
                  <a:cubicBezTo>
                    <a:pt x="31" y="112"/>
                    <a:pt x="35" y="122"/>
                    <a:pt x="36" y="135"/>
                  </a:cubicBezTo>
                  <a:cubicBezTo>
                    <a:pt x="36" y="139"/>
                    <a:pt x="38" y="140"/>
                    <a:pt x="42" y="140"/>
                  </a:cubicBezTo>
                  <a:cubicBezTo>
                    <a:pt x="52" y="140"/>
                    <a:pt x="61" y="140"/>
                    <a:pt x="70" y="140"/>
                  </a:cubicBezTo>
                  <a:moveTo>
                    <a:pt x="70" y="157"/>
                  </a:moveTo>
                  <a:cubicBezTo>
                    <a:pt x="79" y="157"/>
                    <a:pt x="88" y="157"/>
                    <a:pt x="97" y="157"/>
                  </a:cubicBezTo>
                  <a:cubicBezTo>
                    <a:pt x="100" y="157"/>
                    <a:pt x="102" y="156"/>
                    <a:pt x="103" y="153"/>
                  </a:cubicBezTo>
                  <a:cubicBezTo>
                    <a:pt x="104" y="150"/>
                    <a:pt x="102" y="146"/>
                    <a:pt x="97" y="146"/>
                  </a:cubicBezTo>
                  <a:cubicBezTo>
                    <a:pt x="84" y="146"/>
                    <a:pt x="71" y="146"/>
                    <a:pt x="59" y="146"/>
                  </a:cubicBezTo>
                  <a:cubicBezTo>
                    <a:pt x="53" y="146"/>
                    <a:pt x="48" y="146"/>
                    <a:pt x="43" y="146"/>
                  </a:cubicBezTo>
                  <a:cubicBezTo>
                    <a:pt x="40" y="146"/>
                    <a:pt x="38" y="147"/>
                    <a:pt x="37" y="149"/>
                  </a:cubicBezTo>
                  <a:cubicBezTo>
                    <a:pt x="35" y="153"/>
                    <a:pt x="38" y="157"/>
                    <a:pt x="43" y="157"/>
                  </a:cubicBezTo>
                  <a:cubicBezTo>
                    <a:pt x="49" y="157"/>
                    <a:pt x="55" y="157"/>
                    <a:pt x="61" y="157"/>
                  </a:cubicBezTo>
                  <a:cubicBezTo>
                    <a:pt x="64" y="157"/>
                    <a:pt x="67" y="157"/>
                    <a:pt x="70" y="157"/>
                  </a:cubicBezTo>
                  <a:moveTo>
                    <a:pt x="70" y="162"/>
                  </a:moveTo>
                  <a:cubicBezTo>
                    <a:pt x="61" y="162"/>
                    <a:pt x="52" y="162"/>
                    <a:pt x="43" y="162"/>
                  </a:cubicBezTo>
                  <a:cubicBezTo>
                    <a:pt x="40" y="162"/>
                    <a:pt x="38" y="163"/>
                    <a:pt x="37" y="166"/>
                  </a:cubicBezTo>
                  <a:cubicBezTo>
                    <a:pt x="35" y="170"/>
                    <a:pt x="38" y="173"/>
                    <a:pt x="43" y="173"/>
                  </a:cubicBezTo>
                  <a:cubicBezTo>
                    <a:pt x="56" y="173"/>
                    <a:pt x="69" y="173"/>
                    <a:pt x="82" y="173"/>
                  </a:cubicBezTo>
                  <a:cubicBezTo>
                    <a:pt x="87" y="173"/>
                    <a:pt x="92" y="173"/>
                    <a:pt x="97" y="173"/>
                  </a:cubicBezTo>
                  <a:cubicBezTo>
                    <a:pt x="100" y="173"/>
                    <a:pt x="102" y="172"/>
                    <a:pt x="103" y="170"/>
                  </a:cubicBezTo>
                  <a:cubicBezTo>
                    <a:pt x="104" y="166"/>
                    <a:pt x="102" y="162"/>
                    <a:pt x="97" y="162"/>
                  </a:cubicBezTo>
                  <a:cubicBezTo>
                    <a:pt x="88" y="162"/>
                    <a:pt x="79" y="162"/>
                    <a:pt x="70" y="162"/>
                  </a:cubicBezTo>
                  <a:moveTo>
                    <a:pt x="92" y="179"/>
                  </a:moveTo>
                  <a:cubicBezTo>
                    <a:pt x="77" y="179"/>
                    <a:pt x="62" y="179"/>
                    <a:pt x="48" y="179"/>
                  </a:cubicBezTo>
                  <a:cubicBezTo>
                    <a:pt x="48" y="185"/>
                    <a:pt x="52" y="190"/>
                    <a:pt x="58" y="190"/>
                  </a:cubicBezTo>
                  <a:cubicBezTo>
                    <a:pt x="66" y="190"/>
                    <a:pt x="74" y="190"/>
                    <a:pt x="82" y="190"/>
                  </a:cubicBezTo>
                  <a:cubicBezTo>
                    <a:pt x="88" y="190"/>
                    <a:pt x="92" y="185"/>
                    <a:pt x="92" y="179"/>
                  </a:cubicBezTo>
                </a:path>
              </a:pathLst>
            </a:custGeom>
            <a:solidFill>
              <a:srgbClr val="8E8E8D"/>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2" name="Freeform 24"/>
            <p:cNvSpPr>
              <a:spLocks noEditPoints="1"/>
            </p:cNvSpPr>
            <p:nvPr>
              <p:custDataLst>
                <p:tags r:id="rId18"/>
              </p:custDataLst>
            </p:nvPr>
          </p:nvSpPr>
          <p:spPr bwMode="auto">
            <a:xfrm>
              <a:off x="3392215" y="5775199"/>
              <a:ext cx="270459" cy="391026"/>
            </a:xfrm>
            <a:custGeom>
              <a:avLst/>
              <a:gdLst>
                <a:gd name="T0" fmla="*/ 45 w 140"/>
                <a:gd name="T1" fmla="*/ 199 h 203"/>
                <a:gd name="T2" fmla="*/ 34 w 140"/>
                <a:gd name="T3" fmla="*/ 185 h 203"/>
                <a:gd name="T4" fmla="*/ 25 w 140"/>
                <a:gd name="T5" fmla="*/ 159 h 203"/>
                <a:gd name="T6" fmla="*/ 25 w 140"/>
                <a:gd name="T7" fmla="*/ 142 h 203"/>
                <a:gd name="T8" fmla="*/ 16 w 140"/>
                <a:gd name="T9" fmla="*/ 112 h 203"/>
                <a:gd name="T10" fmla="*/ 2 w 140"/>
                <a:gd name="T11" fmla="*/ 57 h 203"/>
                <a:gd name="T12" fmla="*/ 64 w 140"/>
                <a:gd name="T13" fmla="*/ 1 h 203"/>
                <a:gd name="T14" fmla="*/ 74 w 140"/>
                <a:gd name="T15" fmla="*/ 0 h 203"/>
                <a:gd name="T16" fmla="*/ 118 w 140"/>
                <a:gd name="T17" fmla="*/ 20 h 203"/>
                <a:gd name="T18" fmla="*/ 130 w 140"/>
                <a:gd name="T19" fmla="*/ 102 h 203"/>
                <a:gd name="T20" fmla="*/ 116 w 140"/>
                <a:gd name="T21" fmla="*/ 137 h 203"/>
                <a:gd name="T22" fmla="*/ 115 w 140"/>
                <a:gd name="T23" fmla="*/ 148 h 203"/>
                <a:gd name="T24" fmla="*/ 114 w 140"/>
                <a:gd name="T25" fmla="*/ 161 h 203"/>
                <a:gd name="T26" fmla="*/ 103 w 140"/>
                <a:gd name="T27" fmla="*/ 186 h 203"/>
                <a:gd name="T28" fmla="*/ 83 w 140"/>
                <a:gd name="T29" fmla="*/ 203 h 203"/>
                <a:gd name="T30" fmla="*/ 70 w 140"/>
                <a:gd name="T31" fmla="*/ 141 h 203"/>
                <a:gd name="T32" fmla="*/ 103 w 140"/>
                <a:gd name="T33" fmla="*/ 136 h 203"/>
                <a:gd name="T34" fmla="*/ 108 w 140"/>
                <a:gd name="T35" fmla="*/ 116 h 203"/>
                <a:gd name="T36" fmla="*/ 124 w 140"/>
                <a:gd name="T37" fmla="*/ 60 h 203"/>
                <a:gd name="T38" fmla="*/ 40 w 140"/>
                <a:gd name="T39" fmla="*/ 21 h 203"/>
                <a:gd name="T40" fmla="*/ 24 w 140"/>
                <a:gd name="T41" fmla="*/ 102 h 203"/>
                <a:gd name="T42" fmla="*/ 42 w 140"/>
                <a:gd name="T43" fmla="*/ 141 h 203"/>
                <a:gd name="T44" fmla="*/ 70 w 140"/>
                <a:gd name="T45" fmla="*/ 157 h 203"/>
                <a:gd name="T46" fmla="*/ 102 w 140"/>
                <a:gd name="T47" fmla="*/ 154 h 203"/>
                <a:gd name="T48" fmla="*/ 58 w 140"/>
                <a:gd name="T49" fmla="*/ 146 h 203"/>
                <a:gd name="T50" fmla="*/ 37 w 140"/>
                <a:gd name="T51" fmla="*/ 150 h 203"/>
                <a:gd name="T52" fmla="*/ 61 w 140"/>
                <a:gd name="T53" fmla="*/ 157 h 203"/>
                <a:gd name="T54" fmla="*/ 70 w 140"/>
                <a:gd name="T55" fmla="*/ 163 h 203"/>
                <a:gd name="T56" fmla="*/ 37 w 140"/>
                <a:gd name="T57" fmla="*/ 166 h 203"/>
                <a:gd name="T58" fmla="*/ 82 w 140"/>
                <a:gd name="T59" fmla="*/ 174 h 203"/>
                <a:gd name="T60" fmla="*/ 102 w 140"/>
                <a:gd name="T61" fmla="*/ 171 h 203"/>
                <a:gd name="T62" fmla="*/ 70 w 140"/>
                <a:gd name="T63" fmla="*/ 163 h 203"/>
                <a:gd name="T64" fmla="*/ 47 w 140"/>
                <a:gd name="T65" fmla="*/ 180 h 203"/>
                <a:gd name="T66" fmla="*/ 81 w 140"/>
                <a:gd name="T67" fmla="*/ 191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0" h="203">
                  <a:moveTo>
                    <a:pt x="56" y="203"/>
                  </a:moveTo>
                  <a:cubicBezTo>
                    <a:pt x="52" y="202"/>
                    <a:pt x="48" y="201"/>
                    <a:pt x="45" y="199"/>
                  </a:cubicBezTo>
                  <a:cubicBezTo>
                    <a:pt x="41" y="196"/>
                    <a:pt x="38" y="192"/>
                    <a:pt x="36" y="188"/>
                  </a:cubicBezTo>
                  <a:cubicBezTo>
                    <a:pt x="36" y="186"/>
                    <a:pt x="35" y="185"/>
                    <a:pt x="34" y="185"/>
                  </a:cubicBezTo>
                  <a:cubicBezTo>
                    <a:pt x="25" y="181"/>
                    <a:pt x="21" y="170"/>
                    <a:pt x="25" y="162"/>
                  </a:cubicBezTo>
                  <a:cubicBezTo>
                    <a:pt x="25" y="161"/>
                    <a:pt x="25" y="159"/>
                    <a:pt x="25" y="159"/>
                  </a:cubicBezTo>
                  <a:cubicBezTo>
                    <a:pt x="23" y="154"/>
                    <a:pt x="23" y="150"/>
                    <a:pt x="25" y="146"/>
                  </a:cubicBezTo>
                  <a:cubicBezTo>
                    <a:pt x="25" y="144"/>
                    <a:pt x="25" y="143"/>
                    <a:pt x="25" y="142"/>
                  </a:cubicBezTo>
                  <a:cubicBezTo>
                    <a:pt x="24" y="139"/>
                    <a:pt x="23" y="136"/>
                    <a:pt x="23" y="133"/>
                  </a:cubicBezTo>
                  <a:cubicBezTo>
                    <a:pt x="22" y="125"/>
                    <a:pt x="19" y="119"/>
                    <a:pt x="16" y="112"/>
                  </a:cubicBezTo>
                  <a:cubicBezTo>
                    <a:pt x="12" y="106"/>
                    <a:pt x="9" y="100"/>
                    <a:pt x="6" y="94"/>
                  </a:cubicBezTo>
                  <a:cubicBezTo>
                    <a:pt x="1" y="82"/>
                    <a:pt x="0" y="70"/>
                    <a:pt x="2" y="57"/>
                  </a:cubicBezTo>
                  <a:cubicBezTo>
                    <a:pt x="7" y="33"/>
                    <a:pt x="20" y="16"/>
                    <a:pt x="43" y="6"/>
                  </a:cubicBezTo>
                  <a:cubicBezTo>
                    <a:pt x="49" y="3"/>
                    <a:pt x="57" y="1"/>
                    <a:pt x="64" y="1"/>
                  </a:cubicBezTo>
                  <a:cubicBezTo>
                    <a:pt x="64" y="1"/>
                    <a:pt x="65" y="0"/>
                    <a:pt x="66" y="0"/>
                  </a:cubicBezTo>
                  <a:cubicBezTo>
                    <a:pt x="68" y="0"/>
                    <a:pt x="71" y="0"/>
                    <a:pt x="74" y="0"/>
                  </a:cubicBezTo>
                  <a:cubicBezTo>
                    <a:pt x="78" y="1"/>
                    <a:pt x="83" y="2"/>
                    <a:pt x="87" y="3"/>
                  </a:cubicBezTo>
                  <a:cubicBezTo>
                    <a:pt x="99" y="6"/>
                    <a:pt x="109" y="12"/>
                    <a:pt x="118" y="20"/>
                  </a:cubicBezTo>
                  <a:cubicBezTo>
                    <a:pt x="127" y="29"/>
                    <a:pt x="133" y="40"/>
                    <a:pt x="136" y="52"/>
                  </a:cubicBezTo>
                  <a:cubicBezTo>
                    <a:pt x="140" y="70"/>
                    <a:pt x="138" y="86"/>
                    <a:pt x="130" y="102"/>
                  </a:cubicBezTo>
                  <a:cubicBezTo>
                    <a:pt x="127" y="107"/>
                    <a:pt x="124" y="111"/>
                    <a:pt x="122" y="116"/>
                  </a:cubicBezTo>
                  <a:cubicBezTo>
                    <a:pt x="118" y="123"/>
                    <a:pt x="117" y="130"/>
                    <a:pt x="116" y="137"/>
                  </a:cubicBezTo>
                  <a:cubicBezTo>
                    <a:pt x="116" y="138"/>
                    <a:pt x="116" y="139"/>
                    <a:pt x="116" y="140"/>
                  </a:cubicBezTo>
                  <a:cubicBezTo>
                    <a:pt x="115" y="142"/>
                    <a:pt x="115" y="147"/>
                    <a:pt x="115" y="148"/>
                  </a:cubicBezTo>
                  <a:cubicBezTo>
                    <a:pt x="116" y="152"/>
                    <a:pt x="115" y="155"/>
                    <a:pt x="114" y="159"/>
                  </a:cubicBezTo>
                  <a:cubicBezTo>
                    <a:pt x="114" y="160"/>
                    <a:pt x="114" y="161"/>
                    <a:pt x="114" y="161"/>
                  </a:cubicBezTo>
                  <a:cubicBezTo>
                    <a:pt x="118" y="171"/>
                    <a:pt x="114" y="181"/>
                    <a:pt x="105" y="185"/>
                  </a:cubicBezTo>
                  <a:cubicBezTo>
                    <a:pt x="104" y="185"/>
                    <a:pt x="104" y="186"/>
                    <a:pt x="103" y="186"/>
                  </a:cubicBezTo>
                  <a:cubicBezTo>
                    <a:pt x="100" y="196"/>
                    <a:pt x="93" y="202"/>
                    <a:pt x="83" y="203"/>
                  </a:cubicBezTo>
                  <a:cubicBezTo>
                    <a:pt x="83" y="203"/>
                    <a:pt x="83" y="203"/>
                    <a:pt x="83" y="203"/>
                  </a:cubicBezTo>
                  <a:cubicBezTo>
                    <a:pt x="74" y="203"/>
                    <a:pt x="65" y="203"/>
                    <a:pt x="56" y="203"/>
                  </a:cubicBezTo>
                  <a:moveTo>
                    <a:pt x="70" y="141"/>
                  </a:moveTo>
                  <a:cubicBezTo>
                    <a:pt x="79" y="141"/>
                    <a:pt x="88" y="141"/>
                    <a:pt x="97" y="141"/>
                  </a:cubicBezTo>
                  <a:cubicBezTo>
                    <a:pt x="101" y="141"/>
                    <a:pt x="103" y="139"/>
                    <a:pt x="103" y="136"/>
                  </a:cubicBezTo>
                  <a:cubicBezTo>
                    <a:pt x="104" y="135"/>
                    <a:pt x="104" y="134"/>
                    <a:pt x="104" y="134"/>
                  </a:cubicBezTo>
                  <a:cubicBezTo>
                    <a:pt x="104" y="128"/>
                    <a:pt x="105" y="122"/>
                    <a:pt x="108" y="116"/>
                  </a:cubicBezTo>
                  <a:cubicBezTo>
                    <a:pt x="111" y="110"/>
                    <a:pt x="114" y="103"/>
                    <a:pt x="118" y="97"/>
                  </a:cubicBezTo>
                  <a:cubicBezTo>
                    <a:pt x="124" y="85"/>
                    <a:pt x="126" y="73"/>
                    <a:pt x="124" y="60"/>
                  </a:cubicBezTo>
                  <a:cubicBezTo>
                    <a:pt x="122" y="44"/>
                    <a:pt x="114" y="31"/>
                    <a:pt x="100" y="22"/>
                  </a:cubicBezTo>
                  <a:cubicBezTo>
                    <a:pt x="81" y="10"/>
                    <a:pt x="60" y="9"/>
                    <a:pt x="40" y="21"/>
                  </a:cubicBezTo>
                  <a:cubicBezTo>
                    <a:pt x="20" y="33"/>
                    <a:pt x="11" y="56"/>
                    <a:pt x="15" y="80"/>
                  </a:cubicBezTo>
                  <a:cubicBezTo>
                    <a:pt x="16" y="88"/>
                    <a:pt x="20" y="95"/>
                    <a:pt x="24" y="102"/>
                  </a:cubicBezTo>
                  <a:cubicBezTo>
                    <a:pt x="30" y="112"/>
                    <a:pt x="34" y="123"/>
                    <a:pt x="36" y="135"/>
                  </a:cubicBezTo>
                  <a:cubicBezTo>
                    <a:pt x="36" y="139"/>
                    <a:pt x="38" y="141"/>
                    <a:pt x="42" y="141"/>
                  </a:cubicBezTo>
                  <a:cubicBezTo>
                    <a:pt x="51" y="141"/>
                    <a:pt x="60" y="141"/>
                    <a:pt x="70" y="141"/>
                  </a:cubicBezTo>
                  <a:moveTo>
                    <a:pt x="70" y="157"/>
                  </a:moveTo>
                  <a:cubicBezTo>
                    <a:pt x="79" y="157"/>
                    <a:pt x="88" y="157"/>
                    <a:pt x="97" y="157"/>
                  </a:cubicBezTo>
                  <a:cubicBezTo>
                    <a:pt x="99" y="157"/>
                    <a:pt x="101" y="156"/>
                    <a:pt x="102" y="154"/>
                  </a:cubicBezTo>
                  <a:cubicBezTo>
                    <a:pt x="104" y="150"/>
                    <a:pt x="101" y="146"/>
                    <a:pt x="97" y="146"/>
                  </a:cubicBezTo>
                  <a:cubicBezTo>
                    <a:pt x="84" y="146"/>
                    <a:pt x="71" y="146"/>
                    <a:pt x="58" y="146"/>
                  </a:cubicBezTo>
                  <a:cubicBezTo>
                    <a:pt x="53" y="146"/>
                    <a:pt x="48" y="146"/>
                    <a:pt x="42" y="146"/>
                  </a:cubicBezTo>
                  <a:cubicBezTo>
                    <a:pt x="40" y="146"/>
                    <a:pt x="38" y="147"/>
                    <a:pt x="37" y="150"/>
                  </a:cubicBezTo>
                  <a:cubicBezTo>
                    <a:pt x="35" y="153"/>
                    <a:pt x="38" y="157"/>
                    <a:pt x="42" y="157"/>
                  </a:cubicBezTo>
                  <a:cubicBezTo>
                    <a:pt x="48" y="157"/>
                    <a:pt x="55" y="157"/>
                    <a:pt x="61" y="157"/>
                  </a:cubicBezTo>
                  <a:cubicBezTo>
                    <a:pt x="64" y="157"/>
                    <a:pt x="67" y="157"/>
                    <a:pt x="70" y="157"/>
                  </a:cubicBezTo>
                  <a:moveTo>
                    <a:pt x="70" y="163"/>
                  </a:moveTo>
                  <a:cubicBezTo>
                    <a:pt x="61" y="163"/>
                    <a:pt x="51" y="163"/>
                    <a:pt x="42" y="163"/>
                  </a:cubicBezTo>
                  <a:cubicBezTo>
                    <a:pt x="40" y="163"/>
                    <a:pt x="38" y="164"/>
                    <a:pt x="37" y="166"/>
                  </a:cubicBezTo>
                  <a:cubicBezTo>
                    <a:pt x="35" y="170"/>
                    <a:pt x="38" y="174"/>
                    <a:pt x="42" y="174"/>
                  </a:cubicBezTo>
                  <a:cubicBezTo>
                    <a:pt x="56" y="174"/>
                    <a:pt x="69" y="174"/>
                    <a:pt x="82" y="174"/>
                  </a:cubicBezTo>
                  <a:cubicBezTo>
                    <a:pt x="87" y="174"/>
                    <a:pt x="92" y="174"/>
                    <a:pt x="97" y="174"/>
                  </a:cubicBezTo>
                  <a:cubicBezTo>
                    <a:pt x="100" y="174"/>
                    <a:pt x="101" y="173"/>
                    <a:pt x="102" y="171"/>
                  </a:cubicBezTo>
                  <a:cubicBezTo>
                    <a:pt x="104" y="167"/>
                    <a:pt x="101" y="163"/>
                    <a:pt x="97" y="163"/>
                  </a:cubicBezTo>
                  <a:cubicBezTo>
                    <a:pt x="88" y="163"/>
                    <a:pt x="79" y="163"/>
                    <a:pt x="70" y="163"/>
                  </a:cubicBezTo>
                  <a:moveTo>
                    <a:pt x="92" y="180"/>
                  </a:moveTo>
                  <a:cubicBezTo>
                    <a:pt x="77" y="180"/>
                    <a:pt x="62" y="180"/>
                    <a:pt x="47" y="180"/>
                  </a:cubicBezTo>
                  <a:cubicBezTo>
                    <a:pt x="48" y="186"/>
                    <a:pt x="52" y="190"/>
                    <a:pt x="58" y="191"/>
                  </a:cubicBezTo>
                  <a:cubicBezTo>
                    <a:pt x="66" y="191"/>
                    <a:pt x="74" y="191"/>
                    <a:pt x="81" y="191"/>
                  </a:cubicBezTo>
                  <a:cubicBezTo>
                    <a:pt x="87" y="190"/>
                    <a:pt x="92" y="186"/>
                    <a:pt x="92" y="180"/>
                  </a:cubicBezTo>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3" name="Freeform 26"/>
            <p:cNvSpPr/>
            <p:nvPr>
              <p:custDataLst>
                <p:tags r:id="rId19"/>
              </p:custDataLst>
            </p:nvPr>
          </p:nvSpPr>
          <p:spPr bwMode="auto">
            <a:xfrm>
              <a:off x="5990911" y="5688847"/>
              <a:ext cx="228913" cy="246836"/>
            </a:xfrm>
            <a:custGeom>
              <a:avLst/>
              <a:gdLst>
                <a:gd name="T0" fmla="*/ 115 w 119"/>
                <a:gd name="T1" fmla="*/ 5 h 128"/>
                <a:gd name="T2" fmla="*/ 117 w 119"/>
                <a:gd name="T3" fmla="*/ 11 h 128"/>
                <a:gd name="T4" fmla="*/ 110 w 119"/>
                <a:gd name="T5" fmla="*/ 64 h 128"/>
                <a:gd name="T6" fmla="*/ 28 w 119"/>
                <a:gd name="T7" fmla="*/ 127 h 128"/>
                <a:gd name="T8" fmla="*/ 11 w 119"/>
                <a:gd name="T9" fmla="*/ 128 h 128"/>
                <a:gd name="T10" fmla="*/ 1 w 119"/>
                <a:gd name="T11" fmla="*/ 118 h 128"/>
                <a:gd name="T12" fmla="*/ 8 w 119"/>
                <a:gd name="T13" fmla="*/ 107 h 128"/>
                <a:gd name="T14" fmla="*/ 14 w 119"/>
                <a:gd name="T15" fmla="*/ 106 h 128"/>
                <a:gd name="T16" fmla="*/ 41 w 119"/>
                <a:gd name="T17" fmla="*/ 102 h 128"/>
                <a:gd name="T18" fmla="*/ 81 w 119"/>
                <a:gd name="T19" fmla="*/ 72 h 128"/>
                <a:gd name="T20" fmla="*/ 94 w 119"/>
                <a:gd name="T21" fmla="*/ 40 h 128"/>
                <a:gd name="T22" fmla="*/ 96 w 119"/>
                <a:gd name="T23" fmla="*/ 20 h 128"/>
                <a:gd name="T24" fmla="*/ 96 w 119"/>
                <a:gd name="T25" fmla="*/ 11 h 128"/>
                <a:gd name="T26" fmla="*/ 102 w 119"/>
                <a:gd name="T27" fmla="*/ 2 h 128"/>
                <a:gd name="T28" fmla="*/ 115 w 119"/>
                <a:gd name="T29" fmla="*/ 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128">
                  <a:moveTo>
                    <a:pt x="115" y="5"/>
                  </a:moveTo>
                  <a:cubicBezTo>
                    <a:pt x="116" y="6"/>
                    <a:pt x="117" y="8"/>
                    <a:pt x="117" y="11"/>
                  </a:cubicBezTo>
                  <a:cubicBezTo>
                    <a:pt x="119" y="30"/>
                    <a:pt x="117" y="48"/>
                    <a:pt x="110" y="64"/>
                  </a:cubicBezTo>
                  <a:cubicBezTo>
                    <a:pt x="94" y="100"/>
                    <a:pt x="66" y="121"/>
                    <a:pt x="28" y="127"/>
                  </a:cubicBezTo>
                  <a:cubicBezTo>
                    <a:pt x="22" y="128"/>
                    <a:pt x="16" y="128"/>
                    <a:pt x="11" y="128"/>
                  </a:cubicBezTo>
                  <a:cubicBezTo>
                    <a:pt x="5" y="128"/>
                    <a:pt x="1" y="124"/>
                    <a:pt x="1" y="118"/>
                  </a:cubicBezTo>
                  <a:cubicBezTo>
                    <a:pt x="0" y="113"/>
                    <a:pt x="3" y="108"/>
                    <a:pt x="8" y="107"/>
                  </a:cubicBezTo>
                  <a:cubicBezTo>
                    <a:pt x="10" y="106"/>
                    <a:pt x="12" y="106"/>
                    <a:pt x="14" y="106"/>
                  </a:cubicBezTo>
                  <a:cubicBezTo>
                    <a:pt x="23" y="106"/>
                    <a:pt x="32" y="105"/>
                    <a:pt x="41" y="102"/>
                  </a:cubicBezTo>
                  <a:cubicBezTo>
                    <a:pt x="57" y="96"/>
                    <a:pt x="71" y="86"/>
                    <a:pt x="81" y="72"/>
                  </a:cubicBezTo>
                  <a:cubicBezTo>
                    <a:pt x="87" y="62"/>
                    <a:pt x="92" y="52"/>
                    <a:pt x="94" y="40"/>
                  </a:cubicBezTo>
                  <a:cubicBezTo>
                    <a:pt x="96" y="34"/>
                    <a:pt x="96" y="27"/>
                    <a:pt x="96" y="20"/>
                  </a:cubicBezTo>
                  <a:cubicBezTo>
                    <a:pt x="96" y="17"/>
                    <a:pt x="95" y="14"/>
                    <a:pt x="96" y="11"/>
                  </a:cubicBezTo>
                  <a:cubicBezTo>
                    <a:pt x="96" y="7"/>
                    <a:pt x="98" y="4"/>
                    <a:pt x="102" y="2"/>
                  </a:cubicBezTo>
                  <a:cubicBezTo>
                    <a:pt x="106" y="0"/>
                    <a:pt x="111" y="1"/>
                    <a:pt x="115" y="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4" name="Freeform 27"/>
            <p:cNvSpPr/>
            <p:nvPr>
              <p:custDataLst>
                <p:tags r:id="rId20"/>
              </p:custDataLst>
            </p:nvPr>
          </p:nvSpPr>
          <p:spPr bwMode="auto">
            <a:xfrm>
              <a:off x="5985208" y="5692921"/>
              <a:ext cx="153967" cy="167001"/>
            </a:xfrm>
            <a:custGeom>
              <a:avLst/>
              <a:gdLst>
                <a:gd name="T0" fmla="*/ 62 w 80"/>
                <a:gd name="T1" fmla="*/ 68 h 87"/>
                <a:gd name="T2" fmla="*/ 18 w 80"/>
                <a:gd name="T3" fmla="*/ 86 h 87"/>
                <a:gd name="T4" fmla="*/ 7 w 80"/>
                <a:gd name="T5" fmla="*/ 85 h 87"/>
                <a:gd name="T6" fmla="*/ 1 w 80"/>
                <a:gd name="T7" fmla="*/ 73 h 87"/>
                <a:gd name="T8" fmla="*/ 11 w 80"/>
                <a:gd name="T9" fmla="*/ 63 h 87"/>
                <a:gd name="T10" fmla="*/ 20 w 80"/>
                <a:gd name="T11" fmla="*/ 62 h 87"/>
                <a:gd name="T12" fmla="*/ 56 w 80"/>
                <a:gd name="T13" fmla="*/ 22 h 87"/>
                <a:gd name="T14" fmla="*/ 56 w 80"/>
                <a:gd name="T15" fmla="*/ 12 h 87"/>
                <a:gd name="T16" fmla="*/ 67 w 80"/>
                <a:gd name="T17" fmla="*/ 1 h 87"/>
                <a:gd name="T18" fmla="*/ 79 w 80"/>
                <a:gd name="T19" fmla="*/ 10 h 87"/>
                <a:gd name="T20" fmla="*/ 80 w 80"/>
                <a:gd name="T21" fmla="*/ 22 h 87"/>
                <a:gd name="T22" fmla="*/ 72 w 80"/>
                <a:gd name="T23" fmla="*/ 55 h 87"/>
                <a:gd name="T24" fmla="*/ 62 w 80"/>
                <a:gd name="T25" fmla="*/ 6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87">
                  <a:moveTo>
                    <a:pt x="62" y="68"/>
                  </a:moveTo>
                  <a:cubicBezTo>
                    <a:pt x="50" y="80"/>
                    <a:pt x="35" y="86"/>
                    <a:pt x="18" y="86"/>
                  </a:cubicBezTo>
                  <a:cubicBezTo>
                    <a:pt x="14" y="87"/>
                    <a:pt x="11" y="87"/>
                    <a:pt x="7" y="85"/>
                  </a:cubicBezTo>
                  <a:cubicBezTo>
                    <a:pt x="3" y="83"/>
                    <a:pt x="0" y="78"/>
                    <a:pt x="1" y="73"/>
                  </a:cubicBezTo>
                  <a:cubicBezTo>
                    <a:pt x="2" y="68"/>
                    <a:pt x="6" y="63"/>
                    <a:pt x="11" y="63"/>
                  </a:cubicBezTo>
                  <a:cubicBezTo>
                    <a:pt x="14" y="63"/>
                    <a:pt x="17" y="63"/>
                    <a:pt x="20" y="62"/>
                  </a:cubicBezTo>
                  <a:cubicBezTo>
                    <a:pt x="41" y="61"/>
                    <a:pt x="56" y="44"/>
                    <a:pt x="56" y="22"/>
                  </a:cubicBezTo>
                  <a:cubicBezTo>
                    <a:pt x="56" y="19"/>
                    <a:pt x="56" y="15"/>
                    <a:pt x="56" y="12"/>
                  </a:cubicBezTo>
                  <a:cubicBezTo>
                    <a:pt x="56" y="6"/>
                    <a:pt x="61" y="1"/>
                    <a:pt x="67" y="1"/>
                  </a:cubicBezTo>
                  <a:cubicBezTo>
                    <a:pt x="72" y="0"/>
                    <a:pt x="78" y="4"/>
                    <a:pt x="79" y="10"/>
                  </a:cubicBezTo>
                  <a:cubicBezTo>
                    <a:pt x="80" y="14"/>
                    <a:pt x="80" y="18"/>
                    <a:pt x="80" y="22"/>
                  </a:cubicBezTo>
                  <a:cubicBezTo>
                    <a:pt x="80" y="33"/>
                    <a:pt x="78" y="45"/>
                    <a:pt x="72" y="55"/>
                  </a:cubicBezTo>
                  <a:cubicBezTo>
                    <a:pt x="69" y="59"/>
                    <a:pt x="66" y="64"/>
                    <a:pt x="62" y="68"/>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5" name="Freeform 28"/>
            <p:cNvSpPr/>
            <p:nvPr>
              <p:custDataLst>
                <p:tags r:id="rId21"/>
              </p:custDataLst>
            </p:nvPr>
          </p:nvSpPr>
          <p:spPr bwMode="auto">
            <a:xfrm>
              <a:off x="5977062" y="5692921"/>
              <a:ext cx="80650" cy="82279"/>
            </a:xfrm>
            <a:custGeom>
              <a:avLst/>
              <a:gdLst>
                <a:gd name="T0" fmla="*/ 34 w 42"/>
                <a:gd name="T1" fmla="*/ 7 h 43"/>
                <a:gd name="T2" fmla="*/ 35 w 42"/>
                <a:gd name="T3" fmla="*/ 34 h 43"/>
                <a:gd name="T4" fmla="*/ 8 w 42"/>
                <a:gd name="T5" fmla="*/ 35 h 43"/>
                <a:gd name="T6" fmla="*/ 7 w 42"/>
                <a:gd name="T7" fmla="*/ 8 h 43"/>
                <a:gd name="T8" fmla="*/ 34 w 42"/>
                <a:gd name="T9" fmla="*/ 7 h 43"/>
              </a:gdLst>
              <a:ahLst/>
              <a:cxnLst>
                <a:cxn ang="0">
                  <a:pos x="T0" y="T1"/>
                </a:cxn>
                <a:cxn ang="0">
                  <a:pos x="T2" y="T3"/>
                </a:cxn>
                <a:cxn ang="0">
                  <a:pos x="T4" y="T5"/>
                </a:cxn>
                <a:cxn ang="0">
                  <a:pos x="T6" y="T7"/>
                </a:cxn>
                <a:cxn ang="0">
                  <a:pos x="T8" y="T9"/>
                </a:cxn>
              </a:cxnLst>
              <a:rect l="0" t="0" r="r" b="b"/>
              <a:pathLst>
                <a:path w="42" h="43">
                  <a:moveTo>
                    <a:pt x="34" y="7"/>
                  </a:moveTo>
                  <a:cubicBezTo>
                    <a:pt x="42" y="15"/>
                    <a:pt x="42" y="27"/>
                    <a:pt x="35" y="34"/>
                  </a:cubicBezTo>
                  <a:cubicBezTo>
                    <a:pt x="28" y="42"/>
                    <a:pt x="16" y="43"/>
                    <a:pt x="8" y="35"/>
                  </a:cubicBezTo>
                  <a:cubicBezTo>
                    <a:pt x="0" y="28"/>
                    <a:pt x="0" y="16"/>
                    <a:pt x="7" y="8"/>
                  </a:cubicBezTo>
                  <a:cubicBezTo>
                    <a:pt x="14" y="1"/>
                    <a:pt x="26" y="0"/>
                    <a:pt x="34" y="7"/>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6" name="Freeform 29"/>
            <p:cNvSpPr/>
            <p:nvPr>
              <p:custDataLst>
                <p:tags r:id="rId22"/>
              </p:custDataLst>
            </p:nvPr>
          </p:nvSpPr>
          <p:spPr bwMode="auto">
            <a:xfrm>
              <a:off x="7601450" y="1614026"/>
              <a:ext cx="286753" cy="190626"/>
            </a:xfrm>
            <a:custGeom>
              <a:avLst/>
              <a:gdLst>
                <a:gd name="T0" fmla="*/ 1 w 149"/>
                <a:gd name="T1" fmla="*/ 92 h 99"/>
                <a:gd name="T2" fmla="*/ 1 w 149"/>
                <a:gd name="T3" fmla="*/ 85 h 99"/>
                <a:gd name="T4" fmla="*/ 27 w 149"/>
                <a:gd name="T5" fmla="*/ 38 h 99"/>
                <a:gd name="T6" fmla="*/ 125 w 149"/>
                <a:gd name="T7" fmla="*/ 8 h 99"/>
                <a:gd name="T8" fmla="*/ 142 w 149"/>
                <a:gd name="T9" fmla="*/ 13 h 99"/>
                <a:gd name="T10" fmla="*/ 148 w 149"/>
                <a:gd name="T11" fmla="*/ 26 h 99"/>
                <a:gd name="T12" fmla="*/ 136 w 149"/>
                <a:gd name="T13" fmla="*/ 34 h 99"/>
                <a:gd name="T14" fmla="*/ 131 w 149"/>
                <a:gd name="T15" fmla="*/ 32 h 99"/>
                <a:gd name="T16" fmla="*/ 104 w 149"/>
                <a:gd name="T17" fmla="*/ 27 h 99"/>
                <a:gd name="T18" fmla="*/ 56 w 149"/>
                <a:gd name="T19" fmla="*/ 41 h 99"/>
                <a:gd name="T20" fmla="*/ 32 w 149"/>
                <a:gd name="T21" fmla="*/ 66 h 99"/>
                <a:gd name="T22" fmla="*/ 24 w 149"/>
                <a:gd name="T23" fmla="*/ 84 h 99"/>
                <a:gd name="T24" fmla="*/ 21 w 149"/>
                <a:gd name="T25" fmla="*/ 92 h 99"/>
                <a:gd name="T26" fmla="*/ 11 w 149"/>
                <a:gd name="T27" fmla="*/ 99 h 99"/>
                <a:gd name="T28" fmla="*/ 1 w 149"/>
                <a:gd name="T29" fmla="*/ 9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9" h="99">
                  <a:moveTo>
                    <a:pt x="1" y="92"/>
                  </a:moveTo>
                  <a:cubicBezTo>
                    <a:pt x="0" y="90"/>
                    <a:pt x="0" y="87"/>
                    <a:pt x="1" y="85"/>
                  </a:cubicBezTo>
                  <a:cubicBezTo>
                    <a:pt x="6" y="67"/>
                    <a:pt x="14" y="51"/>
                    <a:pt x="27" y="38"/>
                  </a:cubicBezTo>
                  <a:cubicBezTo>
                    <a:pt x="54" y="10"/>
                    <a:pt x="87" y="0"/>
                    <a:pt x="125" y="8"/>
                  </a:cubicBezTo>
                  <a:cubicBezTo>
                    <a:pt x="131" y="9"/>
                    <a:pt x="136" y="11"/>
                    <a:pt x="142" y="13"/>
                  </a:cubicBezTo>
                  <a:cubicBezTo>
                    <a:pt x="147" y="15"/>
                    <a:pt x="149" y="20"/>
                    <a:pt x="148" y="26"/>
                  </a:cubicBezTo>
                  <a:cubicBezTo>
                    <a:pt x="146" y="31"/>
                    <a:pt x="141" y="34"/>
                    <a:pt x="136" y="34"/>
                  </a:cubicBezTo>
                  <a:cubicBezTo>
                    <a:pt x="134" y="33"/>
                    <a:pt x="133" y="33"/>
                    <a:pt x="131" y="32"/>
                  </a:cubicBezTo>
                  <a:cubicBezTo>
                    <a:pt x="122" y="29"/>
                    <a:pt x="113" y="27"/>
                    <a:pt x="104" y="27"/>
                  </a:cubicBezTo>
                  <a:cubicBezTo>
                    <a:pt x="86" y="27"/>
                    <a:pt x="71" y="31"/>
                    <a:pt x="56" y="41"/>
                  </a:cubicBezTo>
                  <a:cubicBezTo>
                    <a:pt x="47" y="48"/>
                    <a:pt x="39" y="56"/>
                    <a:pt x="32" y="66"/>
                  </a:cubicBezTo>
                  <a:cubicBezTo>
                    <a:pt x="29" y="71"/>
                    <a:pt x="26" y="78"/>
                    <a:pt x="24" y="84"/>
                  </a:cubicBezTo>
                  <a:cubicBezTo>
                    <a:pt x="23" y="87"/>
                    <a:pt x="22" y="90"/>
                    <a:pt x="21" y="92"/>
                  </a:cubicBezTo>
                  <a:cubicBezTo>
                    <a:pt x="19" y="96"/>
                    <a:pt x="16" y="98"/>
                    <a:pt x="11" y="99"/>
                  </a:cubicBezTo>
                  <a:cubicBezTo>
                    <a:pt x="7" y="99"/>
                    <a:pt x="3" y="96"/>
                    <a:pt x="1" y="92"/>
                  </a:cubicBezTo>
                  <a:close/>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7" name="Freeform 30"/>
            <p:cNvSpPr/>
            <p:nvPr>
              <p:custDataLst>
                <p:tags r:id="rId23"/>
              </p:custDataLst>
            </p:nvPr>
          </p:nvSpPr>
          <p:spPr bwMode="auto">
            <a:xfrm>
              <a:off x="7674768" y="1697119"/>
              <a:ext cx="190626" cy="134415"/>
            </a:xfrm>
            <a:custGeom>
              <a:avLst/>
              <a:gdLst>
                <a:gd name="T0" fmla="*/ 38 w 99"/>
                <a:gd name="T1" fmla="*/ 7 h 70"/>
                <a:gd name="T2" fmla="*/ 86 w 99"/>
                <a:gd name="T3" fmla="*/ 6 h 70"/>
                <a:gd name="T4" fmla="*/ 95 w 99"/>
                <a:gd name="T5" fmla="*/ 10 h 70"/>
                <a:gd name="T6" fmla="*/ 97 w 99"/>
                <a:gd name="T7" fmla="*/ 24 h 70"/>
                <a:gd name="T8" fmla="*/ 84 w 99"/>
                <a:gd name="T9" fmla="*/ 30 h 70"/>
                <a:gd name="T10" fmla="*/ 76 w 99"/>
                <a:gd name="T11" fmla="*/ 28 h 70"/>
                <a:gd name="T12" fmla="*/ 27 w 99"/>
                <a:gd name="T13" fmla="*/ 52 h 70"/>
                <a:gd name="T14" fmla="*/ 24 w 99"/>
                <a:gd name="T15" fmla="*/ 62 h 70"/>
                <a:gd name="T16" fmla="*/ 10 w 99"/>
                <a:gd name="T17" fmla="*/ 68 h 70"/>
                <a:gd name="T18" fmla="*/ 1 w 99"/>
                <a:gd name="T19" fmla="*/ 56 h 70"/>
                <a:gd name="T20" fmla="*/ 5 w 99"/>
                <a:gd name="T21" fmla="*/ 44 h 70"/>
                <a:gd name="T22" fmla="*/ 24 w 99"/>
                <a:gd name="T23" fmla="*/ 16 h 70"/>
                <a:gd name="T24" fmla="*/ 37 w 99"/>
                <a:gd name="T25" fmla="*/ 7 h 70"/>
                <a:gd name="T26" fmla="*/ 38 w 99"/>
                <a:gd name="T27" fmla="*/ 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9" h="70">
                  <a:moveTo>
                    <a:pt x="38" y="7"/>
                  </a:moveTo>
                  <a:cubicBezTo>
                    <a:pt x="53" y="0"/>
                    <a:pt x="69" y="0"/>
                    <a:pt x="86" y="6"/>
                  </a:cubicBezTo>
                  <a:cubicBezTo>
                    <a:pt x="89" y="7"/>
                    <a:pt x="93" y="8"/>
                    <a:pt x="95" y="10"/>
                  </a:cubicBezTo>
                  <a:cubicBezTo>
                    <a:pt x="99" y="14"/>
                    <a:pt x="99" y="20"/>
                    <a:pt x="97" y="24"/>
                  </a:cubicBezTo>
                  <a:cubicBezTo>
                    <a:pt x="94" y="29"/>
                    <a:pt x="89" y="31"/>
                    <a:pt x="84" y="30"/>
                  </a:cubicBezTo>
                  <a:cubicBezTo>
                    <a:pt x="81" y="29"/>
                    <a:pt x="78" y="28"/>
                    <a:pt x="76" y="28"/>
                  </a:cubicBezTo>
                  <a:cubicBezTo>
                    <a:pt x="55" y="21"/>
                    <a:pt x="34" y="32"/>
                    <a:pt x="27" y="52"/>
                  </a:cubicBezTo>
                  <a:cubicBezTo>
                    <a:pt x="26" y="56"/>
                    <a:pt x="25" y="59"/>
                    <a:pt x="24" y="62"/>
                  </a:cubicBezTo>
                  <a:cubicBezTo>
                    <a:pt x="22" y="67"/>
                    <a:pt x="16" y="70"/>
                    <a:pt x="10" y="68"/>
                  </a:cubicBezTo>
                  <a:cubicBezTo>
                    <a:pt x="4" y="67"/>
                    <a:pt x="0" y="61"/>
                    <a:pt x="1" y="56"/>
                  </a:cubicBezTo>
                  <a:cubicBezTo>
                    <a:pt x="2" y="52"/>
                    <a:pt x="3" y="48"/>
                    <a:pt x="5" y="44"/>
                  </a:cubicBezTo>
                  <a:cubicBezTo>
                    <a:pt x="9" y="33"/>
                    <a:pt x="15" y="24"/>
                    <a:pt x="24" y="16"/>
                  </a:cubicBezTo>
                  <a:cubicBezTo>
                    <a:pt x="28" y="13"/>
                    <a:pt x="33" y="10"/>
                    <a:pt x="37" y="7"/>
                  </a:cubicBezTo>
                  <a:lnTo>
                    <a:pt x="38" y="7"/>
                  </a:lnTo>
                  <a:close/>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8" name="Freeform 31"/>
            <p:cNvSpPr/>
            <p:nvPr>
              <p:custDataLst>
                <p:tags r:id="rId24"/>
              </p:custDataLst>
            </p:nvPr>
          </p:nvSpPr>
          <p:spPr bwMode="auto">
            <a:xfrm>
              <a:off x="7755417" y="1783471"/>
              <a:ext cx="83093" cy="83093"/>
            </a:xfrm>
            <a:custGeom>
              <a:avLst/>
              <a:gdLst>
                <a:gd name="T0" fmla="*/ 4 w 43"/>
                <a:gd name="T1" fmla="*/ 30 h 43"/>
                <a:gd name="T2" fmla="*/ 13 w 43"/>
                <a:gd name="T3" fmla="*/ 5 h 43"/>
                <a:gd name="T4" fmla="*/ 39 w 43"/>
                <a:gd name="T5" fmla="*/ 13 h 43"/>
                <a:gd name="T6" fmla="*/ 30 w 43"/>
                <a:gd name="T7" fmla="*/ 39 h 43"/>
                <a:gd name="T8" fmla="*/ 4 w 43"/>
                <a:gd name="T9" fmla="*/ 30 h 43"/>
              </a:gdLst>
              <a:ahLst/>
              <a:cxnLst>
                <a:cxn ang="0">
                  <a:pos x="T0" y="T1"/>
                </a:cxn>
                <a:cxn ang="0">
                  <a:pos x="T2" y="T3"/>
                </a:cxn>
                <a:cxn ang="0">
                  <a:pos x="T4" y="T5"/>
                </a:cxn>
                <a:cxn ang="0">
                  <a:pos x="T6" y="T7"/>
                </a:cxn>
                <a:cxn ang="0">
                  <a:pos x="T8" y="T9"/>
                </a:cxn>
              </a:cxnLst>
              <a:rect l="0" t="0" r="r" b="b"/>
              <a:pathLst>
                <a:path w="43" h="43">
                  <a:moveTo>
                    <a:pt x="4" y="30"/>
                  </a:moveTo>
                  <a:cubicBezTo>
                    <a:pt x="0" y="21"/>
                    <a:pt x="4" y="9"/>
                    <a:pt x="13" y="5"/>
                  </a:cubicBezTo>
                  <a:cubicBezTo>
                    <a:pt x="22" y="0"/>
                    <a:pt x="34" y="4"/>
                    <a:pt x="39" y="13"/>
                  </a:cubicBezTo>
                  <a:cubicBezTo>
                    <a:pt x="43" y="22"/>
                    <a:pt x="39" y="34"/>
                    <a:pt x="30" y="39"/>
                  </a:cubicBezTo>
                  <a:cubicBezTo>
                    <a:pt x="21" y="43"/>
                    <a:pt x="9" y="40"/>
                    <a:pt x="4" y="30"/>
                  </a:cubicBezTo>
                  <a:close/>
                </a:path>
              </a:pathLst>
            </a:custGeom>
            <a:solidFill>
              <a:schemeClr val="tx2">
                <a:lumMod val="40000"/>
                <a:lumOff val="60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29" name="Freeform 32"/>
            <p:cNvSpPr/>
            <p:nvPr>
              <p:custDataLst>
                <p:tags r:id="rId25"/>
              </p:custDataLst>
            </p:nvPr>
          </p:nvSpPr>
          <p:spPr bwMode="auto">
            <a:xfrm>
              <a:off x="4321717" y="5978044"/>
              <a:ext cx="281864" cy="175147"/>
            </a:xfrm>
            <a:custGeom>
              <a:avLst/>
              <a:gdLst>
                <a:gd name="T0" fmla="*/ 108 w 146"/>
                <a:gd name="T1" fmla="*/ 0 h 91"/>
                <a:gd name="T2" fmla="*/ 109 w 146"/>
                <a:gd name="T3" fmla="*/ 1 h 91"/>
                <a:gd name="T4" fmla="*/ 145 w 146"/>
                <a:gd name="T5" fmla="*/ 28 h 91"/>
                <a:gd name="T6" fmla="*/ 146 w 146"/>
                <a:gd name="T7" fmla="*/ 29 h 91"/>
                <a:gd name="T8" fmla="*/ 107 w 146"/>
                <a:gd name="T9" fmla="*/ 58 h 91"/>
                <a:gd name="T10" fmla="*/ 107 w 146"/>
                <a:gd name="T11" fmla="*/ 39 h 91"/>
                <a:gd name="T12" fmla="*/ 106 w 146"/>
                <a:gd name="T13" fmla="*/ 39 h 91"/>
                <a:gd name="T14" fmla="*/ 49 w 146"/>
                <a:gd name="T15" fmla="*/ 39 h 91"/>
                <a:gd name="T16" fmla="*/ 20 w 146"/>
                <a:gd name="T17" fmla="*/ 70 h 91"/>
                <a:gd name="T18" fmla="*/ 21 w 146"/>
                <a:gd name="T19" fmla="*/ 77 h 91"/>
                <a:gd name="T20" fmla="*/ 21 w 146"/>
                <a:gd name="T21" fmla="*/ 79 h 91"/>
                <a:gd name="T22" fmla="*/ 6 w 146"/>
                <a:gd name="T23" fmla="*/ 91 h 91"/>
                <a:gd name="T24" fmla="*/ 2 w 146"/>
                <a:gd name="T25" fmla="*/ 82 h 91"/>
                <a:gd name="T26" fmla="*/ 1 w 146"/>
                <a:gd name="T27" fmla="*/ 73 h 91"/>
                <a:gd name="T28" fmla="*/ 0 w 146"/>
                <a:gd name="T29" fmla="*/ 71 h 91"/>
                <a:gd name="T30" fmla="*/ 0 w 146"/>
                <a:gd name="T31" fmla="*/ 65 h 91"/>
                <a:gd name="T32" fmla="*/ 1 w 146"/>
                <a:gd name="T33" fmla="*/ 60 h 91"/>
                <a:gd name="T34" fmla="*/ 18 w 146"/>
                <a:gd name="T35" fmla="*/ 30 h 91"/>
                <a:gd name="T36" fmla="*/ 50 w 146"/>
                <a:gd name="T37" fmla="*/ 19 h 91"/>
                <a:gd name="T38" fmla="*/ 105 w 146"/>
                <a:gd name="T39" fmla="*/ 19 h 91"/>
                <a:gd name="T40" fmla="*/ 107 w 146"/>
                <a:gd name="T41" fmla="*/ 19 h 91"/>
                <a:gd name="T42" fmla="*/ 107 w 146"/>
                <a:gd name="T43" fmla="*/ 0 h 91"/>
                <a:gd name="T44" fmla="*/ 108 w 146"/>
                <a:gd name="T45"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6" h="91">
                  <a:moveTo>
                    <a:pt x="108" y="0"/>
                  </a:moveTo>
                  <a:cubicBezTo>
                    <a:pt x="108" y="0"/>
                    <a:pt x="108" y="1"/>
                    <a:pt x="109" y="1"/>
                  </a:cubicBezTo>
                  <a:cubicBezTo>
                    <a:pt x="121" y="10"/>
                    <a:pt x="133" y="19"/>
                    <a:pt x="145" y="28"/>
                  </a:cubicBezTo>
                  <a:cubicBezTo>
                    <a:pt x="145" y="28"/>
                    <a:pt x="145" y="28"/>
                    <a:pt x="146" y="29"/>
                  </a:cubicBezTo>
                  <a:cubicBezTo>
                    <a:pt x="133" y="39"/>
                    <a:pt x="120" y="48"/>
                    <a:pt x="107" y="58"/>
                  </a:cubicBezTo>
                  <a:cubicBezTo>
                    <a:pt x="107" y="52"/>
                    <a:pt x="107" y="45"/>
                    <a:pt x="107" y="39"/>
                  </a:cubicBezTo>
                  <a:cubicBezTo>
                    <a:pt x="107" y="39"/>
                    <a:pt x="106" y="39"/>
                    <a:pt x="106" y="39"/>
                  </a:cubicBezTo>
                  <a:cubicBezTo>
                    <a:pt x="87" y="39"/>
                    <a:pt x="68" y="39"/>
                    <a:pt x="49" y="39"/>
                  </a:cubicBezTo>
                  <a:cubicBezTo>
                    <a:pt x="32" y="39"/>
                    <a:pt x="19" y="53"/>
                    <a:pt x="20" y="70"/>
                  </a:cubicBezTo>
                  <a:cubicBezTo>
                    <a:pt x="20" y="72"/>
                    <a:pt x="21" y="75"/>
                    <a:pt x="21" y="77"/>
                  </a:cubicBezTo>
                  <a:cubicBezTo>
                    <a:pt x="21" y="78"/>
                    <a:pt x="21" y="79"/>
                    <a:pt x="21" y="79"/>
                  </a:cubicBezTo>
                  <a:cubicBezTo>
                    <a:pt x="16" y="83"/>
                    <a:pt x="11" y="87"/>
                    <a:pt x="6" y="91"/>
                  </a:cubicBezTo>
                  <a:cubicBezTo>
                    <a:pt x="5" y="88"/>
                    <a:pt x="3" y="85"/>
                    <a:pt x="2" y="82"/>
                  </a:cubicBezTo>
                  <a:cubicBezTo>
                    <a:pt x="2" y="79"/>
                    <a:pt x="1" y="76"/>
                    <a:pt x="1" y="73"/>
                  </a:cubicBezTo>
                  <a:cubicBezTo>
                    <a:pt x="0" y="71"/>
                    <a:pt x="0" y="71"/>
                    <a:pt x="0" y="71"/>
                  </a:cubicBezTo>
                  <a:cubicBezTo>
                    <a:pt x="0" y="69"/>
                    <a:pt x="0" y="67"/>
                    <a:pt x="0" y="65"/>
                  </a:cubicBezTo>
                  <a:cubicBezTo>
                    <a:pt x="0" y="63"/>
                    <a:pt x="1" y="62"/>
                    <a:pt x="1" y="60"/>
                  </a:cubicBezTo>
                  <a:cubicBezTo>
                    <a:pt x="3" y="48"/>
                    <a:pt x="9" y="38"/>
                    <a:pt x="18" y="30"/>
                  </a:cubicBezTo>
                  <a:cubicBezTo>
                    <a:pt x="28" y="23"/>
                    <a:pt x="38" y="19"/>
                    <a:pt x="50" y="19"/>
                  </a:cubicBezTo>
                  <a:cubicBezTo>
                    <a:pt x="68" y="19"/>
                    <a:pt x="87" y="19"/>
                    <a:pt x="105" y="19"/>
                  </a:cubicBezTo>
                  <a:cubicBezTo>
                    <a:pt x="106" y="19"/>
                    <a:pt x="107" y="19"/>
                    <a:pt x="107" y="19"/>
                  </a:cubicBezTo>
                  <a:cubicBezTo>
                    <a:pt x="107" y="13"/>
                    <a:pt x="107" y="6"/>
                    <a:pt x="107" y="0"/>
                  </a:cubicBezTo>
                  <a:cubicBezTo>
                    <a:pt x="108" y="0"/>
                    <a:pt x="108" y="0"/>
                    <a:pt x="108" y="0"/>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0" name="Freeform 33"/>
            <p:cNvSpPr/>
            <p:nvPr>
              <p:custDataLst>
                <p:tags r:id="rId26"/>
              </p:custDataLst>
            </p:nvPr>
          </p:nvSpPr>
          <p:spPr bwMode="auto">
            <a:xfrm>
              <a:off x="4341268" y="6064395"/>
              <a:ext cx="281050" cy="175147"/>
            </a:xfrm>
            <a:custGeom>
              <a:avLst/>
              <a:gdLst>
                <a:gd name="T0" fmla="*/ 39 w 146"/>
                <a:gd name="T1" fmla="*/ 91 h 91"/>
                <a:gd name="T2" fmla="*/ 38 w 146"/>
                <a:gd name="T3" fmla="*/ 90 h 91"/>
                <a:gd name="T4" fmla="*/ 1 w 146"/>
                <a:gd name="T5" fmla="*/ 63 h 91"/>
                <a:gd name="T6" fmla="*/ 0 w 146"/>
                <a:gd name="T7" fmla="*/ 62 h 91"/>
                <a:gd name="T8" fmla="*/ 39 w 146"/>
                <a:gd name="T9" fmla="*/ 33 h 91"/>
                <a:gd name="T10" fmla="*/ 39 w 146"/>
                <a:gd name="T11" fmla="*/ 52 h 91"/>
                <a:gd name="T12" fmla="*/ 40 w 146"/>
                <a:gd name="T13" fmla="*/ 52 h 91"/>
                <a:gd name="T14" fmla="*/ 97 w 146"/>
                <a:gd name="T15" fmla="*/ 52 h 91"/>
                <a:gd name="T16" fmla="*/ 126 w 146"/>
                <a:gd name="T17" fmla="*/ 21 h 91"/>
                <a:gd name="T18" fmla="*/ 125 w 146"/>
                <a:gd name="T19" fmla="*/ 13 h 91"/>
                <a:gd name="T20" fmla="*/ 125 w 146"/>
                <a:gd name="T21" fmla="*/ 12 h 91"/>
                <a:gd name="T22" fmla="*/ 140 w 146"/>
                <a:gd name="T23" fmla="*/ 0 h 91"/>
                <a:gd name="T24" fmla="*/ 144 w 146"/>
                <a:gd name="T25" fmla="*/ 9 h 91"/>
                <a:gd name="T26" fmla="*/ 146 w 146"/>
                <a:gd name="T27" fmla="*/ 18 h 91"/>
                <a:gd name="T28" fmla="*/ 146 w 146"/>
                <a:gd name="T29" fmla="*/ 19 h 91"/>
                <a:gd name="T30" fmla="*/ 146 w 146"/>
                <a:gd name="T31" fmla="*/ 26 h 91"/>
                <a:gd name="T32" fmla="*/ 145 w 146"/>
                <a:gd name="T33" fmla="*/ 30 h 91"/>
                <a:gd name="T34" fmla="*/ 128 w 146"/>
                <a:gd name="T35" fmla="*/ 61 h 91"/>
                <a:gd name="T36" fmla="*/ 96 w 146"/>
                <a:gd name="T37" fmla="*/ 71 h 91"/>
                <a:gd name="T38" fmla="*/ 41 w 146"/>
                <a:gd name="T39" fmla="*/ 71 h 91"/>
                <a:gd name="T40" fmla="*/ 39 w 146"/>
                <a:gd name="T41" fmla="*/ 71 h 91"/>
                <a:gd name="T42" fmla="*/ 39 w 146"/>
                <a:gd name="T43" fmla="*/ 91 h 91"/>
                <a:gd name="T44" fmla="*/ 39 w 146"/>
                <a:gd name="T4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6" h="91">
                  <a:moveTo>
                    <a:pt x="39" y="91"/>
                  </a:moveTo>
                  <a:cubicBezTo>
                    <a:pt x="38" y="91"/>
                    <a:pt x="38" y="90"/>
                    <a:pt x="38" y="90"/>
                  </a:cubicBezTo>
                  <a:cubicBezTo>
                    <a:pt x="26" y="81"/>
                    <a:pt x="13" y="72"/>
                    <a:pt x="1" y="63"/>
                  </a:cubicBezTo>
                  <a:cubicBezTo>
                    <a:pt x="1" y="63"/>
                    <a:pt x="1" y="62"/>
                    <a:pt x="0" y="62"/>
                  </a:cubicBezTo>
                  <a:cubicBezTo>
                    <a:pt x="13" y="52"/>
                    <a:pt x="26" y="42"/>
                    <a:pt x="39" y="33"/>
                  </a:cubicBezTo>
                  <a:cubicBezTo>
                    <a:pt x="39" y="39"/>
                    <a:pt x="39" y="45"/>
                    <a:pt x="39" y="52"/>
                  </a:cubicBezTo>
                  <a:cubicBezTo>
                    <a:pt x="39" y="52"/>
                    <a:pt x="40" y="52"/>
                    <a:pt x="40" y="52"/>
                  </a:cubicBezTo>
                  <a:cubicBezTo>
                    <a:pt x="59" y="52"/>
                    <a:pt x="78" y="52"/>
                    <a:pt x="97" y="52"/>
                  </a:cubicBezTo>
                  <a:cubicBezTo>
                    <a:pt x="114" y="52"/>
                    <a:pt x="127" y="38"/>
                    <a:pt x="126" y="21"/>
                  </a:cubicBezTo>
                  <a:cubicBezTo>
                    <a:pt x="126" y="19"/>
                    <a:pt x="125" y="16"/>
                    <a:pt x="125" y="13"/>
                  </a:cubicBezTo>
                  <a:cubicBezTo>
                    <a:pt x="125" y="13"/>
                    <a:pt x="125" y="12"/>
                    <a:pt x="125" y="12"/>
                  </a:cubicBezTo>
                  <a:cubicBezTo>
                    <a:pt x="130" y="8"/>
                    <a:pt x="135" y="4"/>
                    <a:pt x="140" y="0"/>
                  </a:cubicBezTo>
                  <a:cubicBezTo>
                    <a:pt x="142" y="3"/>
                    <a:pt x="143" y="6"/>
                    <a:pt x="144" y="9"/>
                  </a:cubicBezTo>
                  <a:cubicBezTo>
                    <a:pt x="145" y="12"/>
                    <a:pt x="145" y="15"/>
                    <a:pt x="146" y="18"/>
                  </a:cubicBezTo>
                  <a:cubicBezTo>
                    <a:pt x="146" y="19"/>
                    <a:pt x="146" y="19"/>
                    <a:pt x="146" y="19"/>
                  </a:cubicBezTo>
                  <a:cubicBezTo>
                    <a:pt x="146" y="21"/>
                    <a:pt x="146" y="24"/>
                    <a:pt x="146" y="26"/>
                  </a:cubicBezTo>
                  <a:cubicBezTo>
                    <a:pt x="146" y="27"/>
                    <a:pt x="145" y="29"/>
                    <a:pt x="145" y="30"/>
                  </a:cubicBezTo>
                  <a:cubicBezTo>
                    <a:pt x="143" y="43"/>
                    <a:pt x="137" y="53"/>
                    <a:pt x="128" y="61"/>
                  </a:cubicBezTo>
                  <a:cubicBezTo>
                    <a:pt x="119" y="68"/>
                    <a:pt x="108" y="72"/>
                    <a:pt x="96" y="71"/>
                  </a:cubicBezTo>
                  <a:cubicBezTo>
                    <a:pt x="78" y="71"/>
                    <a:pt x="59" y="71"/>
                    <a:pt x="41" y="71"/>
                  </a:cubicBezTo>
                  <a:cubicBezTo>
                    <a:pt x="40" y="71"/>
                    <a:pt x="40" y="71"/>
                    <a:pt x="39" y="71"/>
                  </a:cubicBezTo>
                  <a:cubicBezTo>
                    <a:pt x="39" y="78"/>
                    <a:pt x="39" y="84"/>
                    <a:pt x="39" y="91"/>
                  </a:cubicBezTo>
                  <a:cubicBezTo>
                    <a:pt x="39" y="91"/>
                    <a:pt x="39" y="91"/>
                    <a:pt x="39" y="91"/>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1" name="Freeform 34"/>
            <p:cNvSpPr>
              <a:spLocks noEditPoints="1"/>
            </p:cNvSpPr>
            <p:nvPr>
              <p:custDataLst>
                <p:tags r:id="rId27"/>
              </p:custDataLst>
            </p:nvPr>
          </p:nvSpPr>
          <p:spPr bwMode="auto">
            <a:xfrm>
              <a:off x="7933009" y="1644983"/>
              <a:ext cx="866775" cy="866775"/>
            </a:xfrm>
            <a:custGeom>
              <a:avLst/>
              <a:gdLst>
                <a:gd name="T0" fmla="*/ 447 w 450"/>
                <a:gd name="T1" fmla="*/ 224 h 450"/>
                <a:gd name="T2" fmla="*/ 446 w 450"/>
                <a:gd name="T3" fmla="*/ 186 h 450"/>
                <a:gd name="T4" fmla="*/ 435 w 450"/>
                <a:gd name="T5" fmla="*/ 164 h 450"/>
                <a:gd name="T6" fmla="*/ 425 w 450"/>
                <a:gd name="T7" fmla="*/ 131 h 450"/>
                <a:gd name="T8" fmla="*/ 407 w 450"/>
                <a:gd name="T9" fmla="*/ 100 h 450"/>
                <a:gd name="T10" fmla="*/ 388 w 450"/>
                <a:gd name="T11" fmla="*/ 70 h 450"/>
                <a:gd name="T12" fmla="*/ 351 w 450"/>
                <a:gd name="T13" fmla="*/ 39 h 450"/>
                <a:gd name="T14" fmla="*/ 331 w 450"/>
                <a:gd name="T15" fmla="*/ 27 h 450"/>
                <a:gd name="T16" fmla="*/ 299 w 450"/>
                <a:gd name="T17" fmla="*/ 13 h 450"/>
                <a:gd name="T18" fmla="*/ 252 w 450"/>
                <a:gd name="T19" fmla="*/ 2 h 450"/>
                <a:gd name="T20" fmla="*/ 228 w 450"/>
                <a:gd name="T21" fmla="*/ 2 h 450"/>
                <a:gd name="T22" fmla="*/ 193 w 450"/>
                <a:gd name="T23" fmla="*/ 6 h 450"/>
                <a:gd name="T24" fmla="*/ 182 w 450"/>
                <a:gd name="T25" fmla="*/ 8 h 450"/>
                <a:gd name="T26" fmla="*/ 148 w 450"/>
                <a:gd name="T27" fmla="*/ 14 h 450"/>
                <a:gd name="T28" fmla="*/ 125 w 450"/>
                <a:gd name="T29" fmla="*/ 24 h 450"/>
                <a:gd name="T30" fmla="*/ 115 w 450"/>
                <a:gd name="T31" fmla="*/ 51 h 450"/>
                <a:gd name="T32" fmla="*/ 88 w 450"/>
                <a:gd name="T33" fmla="*/ 51 h 450"/>
                <a:gd name="T34" fmla="*/ 69 w 450"/>
                <a:gd name="T35" fmla="*/ 65 h 450"/>
                <a:gd name="T36" fmla="*/ 66 w 450"/>
                <a:gd name="T37" fmla="*/ 92 h 450"/>
                <a:gd name="T38" fmla="*/ 40 w 450"/>
                <a:gd name="T39" fmla="*/ 100 h 450"/>
                <a:gd name="T40" fmla="*/ 28 w 450"/>
                <a:gd name="T41" fmla="*/ 120 h 450"/>
                <a:gd name="T42" fmla="*/ 32 w 450"/>
                <a:gd name="T43" fmla="*/ 147 h 450"/>
                <a:gd name="T44" fmla="*/ 12 w 450"/>
                <a:gd name="T45" fmla="*/ 164 h 450"/>
                <a:gd name="T46" fmla="*/ 3 w 450"/>
                <a:gd name="T47" fmla="*/ 185 h 450"/>
                <a:gd name="T48" fmla="*/ 17 w 450"/>
                <a:gd name="T49" fmla="*/ 209 h 450"/>
                <a:gd name="T50" fmla="*/ 2 w 450"/>
                <a:gd name="T51" fmla="*/ 231 h 450"/>
                <a:gd name="T52" fmla="*/ 4 w 450"/>
                <a:gd name="T53" fmla="*/ 254 h 450"/>
                <a:gd name="T54" fmla="*/ 7 w 450"/>
                <a:gd name="T55" fmla="*/ 265 h 450"/>
                <a:gd name="T56" fmla="*/ 15 w 450"/>
                <a:gd name="T57" fmla="*/ 299 h 450"/>
                <a:gd name="T58" fmla="*/ 23 w 450"/>
                <a:gd name="T59" fmla="*/ 320 h 450"/>
                <a:gd name="T60" fmla="*/ 41 w 450"/>
                <a:gd name="T61" fmla="*/ 348 h 450"/>
                <a:gd name="T62" fmla="*/ 48 w 450"/>
                <a:gd name="T63" fmla="*/ 358 h 450"/>
                <a:gd name="T64" fmla="*/ 70 w 450"/>
                <a:gd name="T65" fmla="*/ 384 h 450"/>
                <a:gd name="T66" fmla="*/ 95 w 450"/>
                <a:gd name="T67" fmla="*/ 408 h 450"/>
                <a:gd name="T68" fmla="*/ 116 w 450"/>
                <a:gd name="T69" fmla="*/ 418 h 450"/>
                <a:gd name="T70" fmla="*/ 147 w 450"/>
                <a:gd name="T71" fmla="*/ 433 h 450"/>
                <a:gd name="T72" fmla="*/ 180 w 450"/>
                <a:gd name="T73" fmla="*/ 440 h 450"/>
                <a:gd name="T74" fmla="*/ 191 w 450"/>
                <a:gd name="T75" fmla="*/ 443 h 450"/>
                <a:gd name="T76" fmla="*/ 226 w 450"/>
                <a:gd name="T77" fmla="*/ 449 h 450"/>
                <a:gd name="T78" fmla="*/ 250 w 450"/>
                <a:gd name="T79" fmla="*/ 448 h 450"/>
                <a:gd name="T80" fmla="*/ 295 w 450"/>
                <a:gd name="T81" fmla="*/ 438 h 450"/>
                <a:gd name="T82" fmla="*/ 325 w 450"/>
                <a:gd name="T83" fmla="*/ 421 h 450"/>
                <a:gd name="T84" fmla="*/ 354 w 450"/>
                <a:gd name="T85" fmla="*/ 384 h 450"/>
                <a:gd name="T86" fmla="*/ 381 w 450"/>
                <a:gd name="T87" fmla="*/ 380 h 450"/>
                <a:gd name="T88" fmla="*/ 406 w 450"/>
                <a:gd name="T89" fmla="*/ 355 h 450"/>
                <a:gd name="T90" fmla="*/ 425 w 450"/>
                <a:gd name="T91" fmla="*/ 325 h 450"/>
                <a:gd name="T92" fmla="*/ 431 w 450"/>
                <a:gd name="T93" fmla="*/ 304 h 450"/>
                <a:gd name="T94" fmla="*/ 421 w 450"/>
                <a:gd name="T95" fmla="*/ 276 h 450"/>
                <a:gd name="T96" fmla="*/ 445 w 450"/>
                <a:gd name="T97" fmla="*/ 257 h 450"/>
                <a:gd name="T98" fmla="*/ 447 w 450"/>
                <a:gd name="T99" fmla="*/ 234 h 450"/>
                <a:gd name="T100" fmla="*/ 280 w 450"/>
                <a:gd name="T101" fmla="*/ 313 h 450"/>
                <a:gd name="T102" fmla="*/ 277 w 450"/>
                <a:gd name="T103" fmla="*/ 75 h 450"/>
                <a:gd name="T104" fmla="*/ 120 w 450"/>
                <a:gd name="T105" fmla="*/ 170 h 450"/>
                <a:gd name="T106" fmla="*/ 125 w 450"/>
                <a:gd name="T107" fmla="*/ 287 h 450"/>
                <a:gd name="T108" fmla="*/ 231 w 450"/>
                <a:gd name="T109" fmla="*/ 399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50" h="450">
                  <a:moveTo>
                    <a:pt x="447" y="234"/>
                  </a:moveTo>
                  <a:cubicBezTo>
                    <a:pt x="448" y="234"/>
                    <a:pt x="449" y="234"/>
                    <a:pt x="449" y="234"/>
                  </a:cubicBezTo>
                  <a:cubicBezTo>
                    <a:pt x="450" y="230"/>
                    <a:pt x="449" y="226"/>
                    <a:pt x="449" y="222"/>
                  </a:cubicBezTo>
                  <a:cubicBezTo>
                    <a:pt x="449" y="222"/>
                    <a:pt x="448" y="223"/>
                    <a:pt x="447" y="223"/>
                  </a:cubicBezTo>
                  <a:cubicBezTo>
                    <a:pt x="447" y="223"/>
                    <a:pt x="447" y="224"/>
                    <a:pt x="447" y="224"/>
                  </a:cubicBezTo>
                  <a:cubicBezTo>
                    <a:pt x="447" y="224"/>
                    <a:pt x="447" y="224"/>
                    <a:pt x="447" y="224"/>
                  </a:cubicBezTo>
                  <a:cubicBezTo>
                    <a:pt x="435" y="224"/>
                    <a:pt x="427" y="219"/>
                    <a:pt x="427" y="213"/>
                  </a:cubicBezTo>
                  <a:cubicBezTo>
                    <a:pt x="426" y="206"/>
                    <a:pt x="435" y="200"/>
                    <a:pt x="443" y="199"/>
                  </a:cubicBezTo>
                  <a:cubicBezTo>
                    <a:pt x="443" y="199"/>
                    <a:pt x="443" y="199"/>
                    <a:pt x="443" y="199"/>
                  </a:cubicBezTo>
                  <a:cubicBezTo>
                    <a:pt x="444" y="198"/>
                    <a:pt x="444" y="198"/>
                    <a:pt x="444" y="198"/>
                  </a:cubicBezTo>
                  <a:cubicBezTo>
                    <a:pt x="445" y="198"/>
                    <a:pt x="446" y="198"/>
                    <a:pt x="447" y="198"/>
                  </a:cubicBezTo>
                  <a:cubicBezTo>
                    <a:pt x="447" y="194"/>
                    <a:pt x="446" y="190"/>
                    <a:pt x="446" y="186"/>
                  </a:cubicBezTo>
                  <a:cubicBezTo>
                    <a:pt x="445" y="187"/>
                    <a:pt x="444" y="187"/>
                    <a:pt x="443" y="187"/>
                  </a:cubicBezTo>
                  <a:cubicBezTo>
                    <a:pt x="442" y="188"/>
                    <a:pt x="442" y="188"/>
                    <a:pt x="442" y="188"/>
                  </a:cubicBezTo>
                  <a:cubicBezTo>
                    <a:pt x="442" y="188"/>
                    <a:pt x="442" y="188"/>
                    <a:pt x="442" y="188"/>
                  </a:cubicBezTo>
                  <a:cubicBezTo>
                    <a:pt x="432" y="188"/>
                    <a:pt x="422" y="187"/>
                    <a:pt x="421" y="180"/>
                  </a:cubicBezTo>
                  <a:cubicBezTo>
                    <a:pt x="419" y="174"/>
                    <a:pt x="427" y="166"/>
                    <a:pt x="435" y="164"/>
                  </a:cubicBezTo>
                  <a:cubicBezTo>
                    <a:pt x="435" y="164"/>
                    <a:pt x="435" y="164"/>
                    <a:pt x="435" y="164"/>
                  </a:cubicBezTo>
                  <a:cubicBezTo>
                    <a:pt x="436" y="164"/>
                    <a:pt x="436" y="164"/>
                    <a:pt x="436" y="164"/>
                  </a:cubicBezTo>
                  <a:cubicBezTo>
                    <a:pt x="438" y="163"/>
                    <a:pt x="439" y="163"/>
                    <a:pt x="440" y="163"/>
                  </a:cubicBezTo>
                  <a:cubicBezTo>
                    <a:pt x="439" y="159"/>
                    <a:pt x="438" y="155"/>
                    <a:pt x="437" y="151"/>
                  </a:cubicBezTo>
                  <a:cubicBezTo>
                    <a:pt x="436" y="152"/>
                    <a:pt x="435" y="152"/>
                    <a:pt x="434" y="153"/>
                  </a:cubicBezTo>
                  <a:cubicBezTo>
                    <a:pt x="424" y="157"/>
                    <a:pt x="414" y="155"/>
                    <a:pt x="412" y="149"/>
                  </a:cubicBezTo>
                  <a:cubicBezTo>
                    <a:pt x="409" y="143"/>
                    <a:pt x="415" y="135"/>
                    <a:pt x="425" y="131"/>
                  </a:cubicBezTo>
                  <a:cubicBezTo>
                    <a:pt x="426" y="130"/>
                    <a:pt x="427" y="130"/>
                    <a:pt x="428" y="130"/>
                  </a:cubicBezTo>
                  <a:cubicBezTo>
                    <a:pt x="426" y="126"/>
                    <a:pt x="424" y="122"/>
                    <a:pt x="423" y="119"/>
                  </a:cubicBezTo>
                  <a:cubicBezTo>
                    <a:pt x="422" y="119"/>
                    <a:pt x="421" y="120"/>
                    <a:pt x="420" y="120"/>
                  </a:cubicBezTo>
                  <a:cubicBezTo>
                    <a:pt x="419" y="121"/>
                    <a:pt x="419" y="121"/>
                    <a:pt x="419" y="121"/>
                  </a:cubicBezTo>
                  <a:cubicBezTo>
                    <a:pt x="410" y="126"/>
                    <a:pt x="401" y="126"/>
                    <a:pt x="397" y="121"/>
                  </a:cubicBezTo>
                  <a:cubicBezTo>
                    <a:pt x="394" y="115"/>
                    <a:pt x="398" y="106"/>
                    <a:pt x="407" y="100"/>
                  </a:cubicBezTo>
                  <a:cubicBezTo>
                    <a:pt x="408" y="99"/>
                    <a:pt x="409" y="99"/>
                    <a:pt x="410" y="98"/>
                  </a:cubicBezTo>
                  <a:cubicBezTo>
                    <a:pt x="408" y="95"/>
                    <a:pt x="406" y="92"/>
                    <a:pt x="403" y="89"/>
                  </a:cubicBezTo>
                  <a:cubicBezTo>
                    <a:pt x="402" y="89"/>
                    <a:pt x="402" y="90"/>
                    <a:pt x="401" y="91"/>
                  </a:cubicBezTo>
                  <a:cubicBezTo>
                    <a:pt x="393" y="98"/>
                    <a:pt x="383" y="99"/>
                    <a:pt x="379" y="94"/>
                  </a:cubicBezTo>
                  <a:cubicBezTo>
                    <a:pt x="374" y="89"/>
                    <a:pt x="377" y="80"/>
                    <a:pt x="385" y="73"/>
                  </a:cubicBezTo>
                  <a:cubicBezTo>
                    <a:pt x="386" y="72"/>
                    <a:pt x="387" y="71"/>
                    <a:pt x="388" y="70"/>
                  </a:cubicBezTo>
                  <a:cubicBezTo>
                    <a:pt x="385" y="68"/>
                    <a:pt x="382" y="65"/>
                    <a:pt x="379" y="62"/>
                  </a:cubicBezTo>
                  <a:cubicBezTo>
                    <a:pt x="379" y="63"/>
                    <a:pt x="378" y="63"/>
                    <a:pt x="377" y="64"/>
                  </a:cubicBezTo>
                  <a:cubicBezTo>
                    <a:pt x="371" y="72"/>
                    <a:pt x="361" y="76"/>
                    <a:pt x="356" y="71"/>
                  </a:cubicBezTo>
                  <a:cubicBezTo>
                    <a:pt x="351" y="67"/>
                    <a:pt x="352" y="57"/>
                    <a:pt x="359" y="49"/>
                  </a:cubicBezTo>
                  <a:cubicBezTo>
                    <a:pt x="360" y="48"/>
                    <a:pt x="361" y="47"/>
                    <a:pt x="361" y="46"/>
                  </a:cubicBezTo>
                  <a:cubicBezTo>
                    <a:pt x="358" y="44"/>
                    <a:pt x="355" y="42"/>
                    <a:pt x="351" y="39"/>
                  </a:cubicBezTo>
                  <a:cubicBezTo>
                    <a:pt x="351" y="40"/>
                    <a:pt x="351" y="41"/>
                    <a:pt x="350" y="42"/>
                  </a:cubicBezTo>
                  <a:cubicBezTo>
                    <a:pt x="345" y="51"/>
                    <a:pt x="336" y="56"/>
                    <a:pt x="330" y="52"/>
                  </a:cubicBezTo>
                  <a:cubicBezTo>
                    <a:pt x="324" y="49"/>
                    <a:pt x="324" y="39"/>
                    <a:pt x="329" y="30"/>
                  </a:cubicBezTo>
                  <a:cubicBezTo>
                    <a:pt x="329" y="30"/>
                    <a:pt x="329" y="30"/>
                    <a:pt x="329" y="30"/>
                  </a:cubicBezTo>
                  <a:cubicBezTo>
                    <a:pt x="330" y="30"/>
                    <a:pt x="330" y="30"/>
                    <a:pt x="330" y="30"/>
                  </a:cubicBezTo>
                  <a:cubicBezTo>
                    <a:pt x="330" y="29"/>
                    <a:pt x="331" y="28"/>
                    <a:pt x="331" y="27"/>
                  </a:cubicBezTo>
                  <a:cubicBezTo>
                    <a:pt x="328" y="25"/>
                    <a:pt x="324" y="23"/>
                    <a:pt x="321" y="22"/>
                  </a:cubicBezTo>
                  <a:cubicBezTo>
                    <a:pt x="320" y="22"/>
                    <a:pt x="320" y="23"/>
                    <a:pt x="320" y="24"/>
                  </a:cubicBezTo>
                  <a:cubicBezTo>
                    <a:pt x="316" y="34"/>
                    <a:pt x="307" y="40"/>
                    <a:pt x="301" y="37"/>
                  </a:cubicBezTo>
                  <a:cubicBezTo>
                    <a:pt x="295" y="35"/>
                    <a:pt x="294" y="26"/>
                    <a:pt x="297" y="16"/>
                  </a:cubicBezTo>
                  <a:cubicBezTo>
                    <a:pt x="297" y="16"/>
                    <a:pt x="297" y="15"/>
                    <a:pt x="297" y="15"/>
                  </a:cubicBezTo>
                  <a:cubicBezTo>
                    <a:pt x="298" y="14"/>
                    <a:pt x="298" y="13"/>
                    <a:pt x="299" y="13"/>
                  </a:cubicBezTo>
                  <a:cubicBezTo>
                    <a:pt x="295" y="11"/>
                    <a:pt x="291" y="10"/>
                    <a:pt x="287" y="9"/>
                  </a:cubicBezTo>
                  <a:cubicBezTo>
                    <a:pt x="287" y="10"/>
                    <a:pt x="287" y="10"/>
                    <a:pt x="287" y="11"/>
                  </a:cubicBezTo>
                  <a:cubicBezTo>
                    <a:pt x="284" y="21"/>
                    <a:pt x="277" y="29"/>
                    <a:pt x="271" y="27"/>
                  </a:cubicBezTo>
                  <a:cubicBezTo>
                    <a:pt x="264" y="26"/>
                    <a:pt x="261" y="16"/>
                    <a:pt x="263" y="6"/>
                  </a:cubicBezTo>
                  <a:cubicBezTo>
                    <a:pt x="264" y="5"/>
                    <a:pt x="264" y="4"/>
                    <a:pt x="264" y="4"/>
                  </a:cubicBezTo>
                  <a:cubicBezTo>
                    <a:pt x="260" y="3"/>
                    <a:pt x="256" y="2"/>
                    <a:pt x="252" y="2"/>
                  </a:cubicBezTo>
                  <a:cubicBezTo>
                    <a:pt x="252" y="2"/>
                    <a:pt x="252" y="3"/>
                    <a:pt x="252" y="4"/>
                  </a:cubicBezTo>
                  <a:cubicBezTo>
                    <a:pt x="252" y="4"/>
                    <a:pt x="252" y="5"/>
                    <a:pt x="252" y="6"/>
                  </a:cubicBezTo>
                  <a:cubicBezTo>
                    <a:pt x="251" y="15"/>
                    <a:pt x="245" y="22"/>
                    <a:pt x="239" y="22"/>
                  </a:cubicBezTo>
                  <a:cubicBezTo>
                    <a:pt x="233" y="21"/>
                    <a:pt x="228" y="13"/>
                    <a:pt x="228" y="4"/>
                  </a:cubicBezTo>
                  <a:cubicBezTo>
                    <a:pt x="228" y="4"/>
                    <a:pt x="228" y="4"/>
                    <a:pt x="228" y="4"/>
                  </a:cubicBezTo>
                  <a:cubicBezTo>
                    <a:pt x="228" y="4"/>
                    <a:pt x="228" y="2"/>
                    <a:pt x="228" y="2"/>
                  </a:cubicBezTo>
                  <a:cubicBezTo>
                    <a:pt x="228" y="1"/>
                    <a:pt x="228" y="1"/>
                    <a:pt x="228" y="0"/>
                  </a:cubicBezTo>
                  <a:cubicBezTo>
                    <a:pt x="225" y="0"/>
                    <a:pt x="221" y="0"/>
                    <a:pt x="217" y="0"/>
                  </a:cubicBezTo>
                  <a:cubicBezTo>
                    <a:pt x="217" y="1"/>
                    <a:pt x="217" y="1"/>
                    <a:pt x="217" y="1"/>
                  </a:cubicBezTo>
                  <a:cubicBezTo>
                    <a:pt x="217" y="2"/>
                    <a:pt x="217" y="3"/>
                    <a:pt x="217" y="4"/>
                  </a:cubicBezTo>
                  <a:cubicBezTo>
                    <a:pt x="217" y="14"/>
                    <a:pt x="213" y="21"/>
                    <a:pt x="207" y="22"/>
                  </a:cubicBezTo>
                  <a:cubicBezTo>
                    <a:pt x="201" y="22"/>
                    <a:pt x="195" y="16"/>
                    <a:pt x="193" y="6"/>
                  </a:cubicBezTo>
                  <a:cubicBezTo>
                    <a:pt x="193" y="6"/>
                    <a:pt x="193" y="6"/>
                    <a:pt x="193" y="6"/>
                  </a:cubicBezTo>
                  <a:cubicBezTo>
                    <a:pt x="193" y="6"/>
                    <a:pt x="193" y="4"/>
                    <a:pt x="193" y="4"/>
                  </a:cubicBezTo>
                  <a:cubicBezTo>
                    <a:pt x="193" y="3"/>
                    <a:pt x="193" y="3"/>
                    <a:pt x="193" y="2"/>
                  </a:cubicBezTo>
                  <a:cubicBezTo>
                    <a:pt x="189" y="3"/>
                    <a:pt x="185" y="3"/>
                    <a:pt x="182" y="4"/>
                  </a:cubicBezTo>
                  <a:cubicBezTo>
                    <a:pt x="182" y="5"/>
                    <a:pt x="182" y="5"/>
                    <a:pt x="182" y="5"/>
                  </a:cubicBezTo>
                  <a:cubicBezTo>
                    <a:pt x="182" y="6"/>
                    <a:pt x="182" y="7"/>
                    <a:pt x="182" y="8"/>
                  </a:cubicBezTo>
                  <a:cubicBezTo>
                    <a:pt x="184" y="17"/>
                    <a:pt x="181" y="25"/>
                    <a:pt x="175" y="27"/>
                  </a:cubicBezTo>
                  <a:cubicBezTo>
                    <a:pt x="169" y="28"/>
                    <a:pt x="163" y="22"/>
                    <a:pt x="159" y="14"/>
                  </a:cubicBezTo>
                  <a:cubicBezTo>
                    <a:pt x="159" y="13"/>
                    <a:pt x="159" y="12"/>
                    <a:pt x="158" y="11"/>
                  </a:cubicBezTo>
                  <a:cubicBezTo>
                    <a:pt x="158" y="10"/>
                    <a:pt x="158" y="10"/>
                    <a:pt x="158" y="10"/>
                  </a:cubicBezTo>
                  <a:cubicBezTo>
                    <a:pt x="155" y="11"/>
                    <a:pt x="151" y="12"/>
                    <a:pt x="147" y="14"/>
                  </a:cubicBezTo>
                  <a:cubicBezTo>
                    <a:pt x="148" y="14"/>
                    <a:pt x="148" y="14"/>
                    <a:pt x="148" y="14"/>
                  </a:cubicBezTo>
                  <a:cubicBezTo>
                    <a:pt x="148" y="14"/>
                    <a:pt x="148" y="15"/>
                    <a:pt x="148" y="16"/>
                  </a:cubicBezTo>
                  <a:cubicBezTo>
                    <a:pt x="148" y="16"/>
                    <a:pt x="149" y="17"/>
                    <a:pt x="149" y="17"/>
                  </a:cubicBezTo>
                  <a:cubicBezTo>
                    <a:pt x="151" y="26"/>
                    <a:pt x="149" y="34"/>
                    <a:pt x="144" y="37"/>
                  </a:cubicBezTo>
                  <a:cubicBezTo>
                    <a:pt x="139" y="39"/>
                    <a:pt x="132" y="35"/>
                    <a:pt x="127" y="27"/>
                  </a:cubicBezTo>
                  <a:cubicBezTo>
                    <a:pt x="127" y="27"/>
                    <a:pt x="127" y="27"/>
                    <a:pt x="127" y="27"/>
                  </a:cubicBezTo>
                  <a:cubicBezTo>
                    <a:pt x="127" y="25"/>
                    <a:pt x="126" y="25"/>
                    <a:pt x="125" y="24"/>
                  </a:cubicBezTo>
                  <a:cubicBezTo>
                    <a:pt x="125" y="23"/>
                    <a:pt x="125" y="23"/>
                    <a:pt x="125" y="23"/>
                  </a:cubicBezTo>
                  <a:cubicBezTo>
                    <a:pt x="122" y="25"/>
                    <a:pt x="119" y="27"/>
                    <a:pt x="115" y="28"/>
                  </a:cubicBezTo>
                  <a:cubicBezTo>
                    <a:pt x="116" y="29"/>
                    <a:pt x="116" y="30"/>
                    <a:pt x="116" y="30"/>
                  </a:cubicBezTo>
                  <a:cubicBezTo>
                    <a:pt x="116" y="30"/>
                    <a:pt x="116" y="30"/>
                    <a:pt x="116" y="30"/>
                  </a:cubicBezTo>
                  <a:cubicBezTo>
                    <a:pt x="117" y="31"/>
                    <a:pt x="117" y="31"/>
                    <a:pt x="117" y="32"/>
                  </a:cubicBezTo>
                  <a:cubicBezTo>
                    <a:pt x="121" y="40"/>
                    <a:pt x="120" y="48"/>
                    <a:pt x="115" y="51"/>
                  </a:cubicBezTo>
                  <a:cubicBezTo>
                    <a:pt x="110" y="54"/>
                    <a:pt x="103" y="51"/>
                    <a:pt x="97" y="44"/>
                  </a:cubicBezTo>
                  <a:cubicBezTo>
                    <a:pt x="97" y="43"/>
                    <a:pt x="96" y="42"/>
                    <a:pt x="95" y="41"/>
                  </a:cubicBezTo>
                  <a:cubicBezTo>
                    <a:pt x="92" y="43"/>
                    <a:pt x="89" y="45"/>
                    <a:pt x="86" y="48"/>
                  </a:cubicBezTo>
                  <a:cubicBezTo>
                    <a:pt x="86" y="48"/>
                    <a:pt x="87" y="49"/>
                    <a:pt x="87" y="49"/>
                  </a:cubicBezTo>
                  <a:cubicBezTo>
                    <a:pt x="87" y="49"/>
                    <a:pt x="87" y="49"/>
                    <a:pt x="87" y="49"/>
                  </a:cubicBezTo>
                  <a:cubicBezTo>
                    <a:pt x="88" y="50"/>
                    <a:pt x="88" y="51"/>
                    <a:pt x="88" y="51"/>
                  </a:cubicBezTo>
                  <a:cubicBezTo>
                    <a:pt x="88" y="51"/>
                    <a:pt x="88" y="51"/>
                    <a:pt x="88" y="51"/>
                  </a:cubicBezTo>
                  <a:cubicBezTo>
                    <a:pt x="93" y="58"/>
                    <a:pt x="93" y="66"/>
                    <a:pt x="89" y="70"/>
                  </a:cubicBezTo>
                  <a:cubicBezTo>
                    <a:pt x="85" y="73"/>
                    <a:pt x="77" y="72"/>
                    <a:pt x="71" y="66"/>
                  </a:cubicBezTo>
                  <a:cubicBezTo>
                    <a:pt x="71" y="66"/>
                    <a:pt x="71" y="66"/>
                    <a:pt x="71" y="66"/>
                  </a:cubicBezTo>
                  <a:cubicBezTo>
                    <a:pt x="70" y="66"/>
                    <a:pt x="70" y="65"/>
                    <a:pt x="69" y="65"/>
                  </a:cubicBezTo>
                  <a:cubicBezTo>
                    <a:pt x="69" y="65"/>
                    <a:pt x="69" y="65"/>
                    <a:pt x="69" y="65"/>
                  </a:cubicBezTo>
                  <a:cubicBezTo>
                    <a:pt x="69" y="64"/>
                    <a:pt x="68" y="64"/>
                    <a:pt x="68" y="63"/>
                  </a:cubicBezTo>
                  <a:cubicBezTo>
                    <a:pt x="65" y="66"/>
                    <a:pt x="63" y="69"/>
                    <a:pt x="60" y="71"/>
                  </a:cubicBezTo>
                  <a:cubicBezTo>
                    <a:pt x="61" y="72"/>
                    <a:pt x="61" y="72"/>
                    <a:pt x="61" y="73"/>
                  </a:cubicBezTo>
                  <a:cubicBezTo>
                    <a:pt x="62" y="73"/>
                    <a:pt x="62" y="73"/>
                    <a:pt x="62" y="73"/>
                  </a:cubicBezTo>
                  <a:cubicBezTo>
                    <a:pt x="62" y="73"/>
                    <a:pt x="62" y="74"/>
                    <a:pt x="63" y="74"/>
                  </a:cubicBezTo>
                  <a:cubicBezTo>
                    <a:pt x="68" y="81"/>
                    <a:pt x="70" y="88"/>
                    <a:pt x="66" y="92"/>
                  </a:cubicBezTo>
                  <a:cubicBezTo>
                    <a:pt x="63" y="96"/>
                    <a:pt x="55" y="96"/>
                    <a:pt x="48" y="92"/>
                  </a:cubicBezTo>
                  <a:cubicBezTo>
                    <a:pt x="48" y="92"/>
                    <a:pt x="47" y="91"/>
                    <a:pt x="46" y="91"/>
                  </a:cubicBezTo>
                  <a:cubicBezTo>
                    <a:pt x="46" y="91"/>
                    <a:pt x="46" y="91"/>
                    <a:pt x="46" y="91"/>
                  </a:cubicBezTo>
                  <a:cubicBezTo>
                    <a:pt x="46" y="91"/>
                    <a:pt x="45" y="90"/>
                    <a:pt x="45" y="90"/>
                  </a:cubicBezTo>
                  <a:cubicBezTo>
                    <a:pt x="42" y="93"/>
                    <a:pt x="40" y="96"/>
                    <a:pt x="38" y="99"/>
                  </a:cubicBezTo>
                  <a:cubicBezTo>
                    <a:pt x="39" y="99"/>
                    <a:pt x="39" y="100"/>
                    <a:pt x="40" y="100"/>
                  </a:cubicBezTo>
                  <a:cubicBezTo>
                    <a:pt x="40" y="100"/>
                    <a:pt x="40" y="100"/>
                    <a:pt x="40" y="100"/>
                  </a:cubicBezTo>
                  <a:cubicBezTo>
                    <a:pt x="40" y="101"/>
                    <a:pt x="41" y="101"/>
                    <a:pt x="41" y="101"/>
                  </a:cubicBezTo>
                  <a:cubicBezTo>
                    <a:pt x="47" y="107"/>
                    <a:pt x="50" y="114"/>
                    <a:pt x="47" y="118"/>
                  </a:cubicBezTo>
                  <a:cubicBezTo>
                    <a:pt x="44" y="123"/>
                    <a:pt x="37" y="124"/>
                    <a:pt x="30" y="121"/>
                  </a:cubicBezTo>
                  <a:cubicBezTo>
                    <a:pt x="30" y="121"/>
                    <a:pt x="30" y="121"/>
                    <a:pt x="30" y="121"/>
                  </a:cubicBezTo>
                  <a:cubicBezTo>
                    <a:pt x="29" y="121"/>
                    <a:pt x="28" y="121"/>
                    <a:pt x="28" y="120"/>
                  </a:cubicBezTo>
                  <a:cubicBezTo>
                    <a:pt x="28" y="120"/>
                    <a:pt x="28" y="120"/>
                    <a:pt x="28" y="120"/>
                  </a:cubicBezTo>
                  <a:cubicBezTo>
                    <a:pt x="27" y="120"/>
                    <a:pt x="27" y="120"/>
                    <a:pt x="26" y="119"/>
                  </a:cubicBezTo>
                  <a:cubicBezTo>
                    <a:pt x="24" y="123"/>
                    <a:pt x="22" y="126"/>
                    <a:pt x="21" y="129"/>
                  </a:cubicBezTo>
                  <a:cubicBezTo>
                    <a:pt x="22" y="130"/>
                    <a:pt x="24" y="131"/>
                    <a:pt x="24" y="131"/>
                  </a:cubicBezTo>
                  <a:cubicBezTo>
                    <a:pt x="24" y="131"/>
                    <a:pt x="24" y="131"/>
                    <a:pt x="24" y="131"/>
                  </a:cubicBezTo>
                  <a:cubicBezTo>
                    <a:pt x="32" y="136"/>
                    <a:pt x="34" y="142"/>
                    <a:pt x="32" y="147"/>
                  </a:cubicBezTo>
                  <a:cubicBezTo>
                    <a:pt x="30" y="152"/>
                    <a:pt x="24" y="154"/>
                    <a:pt x="16" y="152"/>
                  </a:cubicBezTo>
                  <a:cubicBezTo>
                    <a:pt x="15" y="152"/>
                    <a:pt x="15" y="152"/>
                    <a:pt x="14" y="152"/>
                  </a:cubicBezTo>
                  <a:cubicBezTo>
                    <a:pt x="14" y="152"/>
                    <a:pt x="14" y="152"/>
                    <a:pt x="14" y="152"/>
                  </a:cubicBezTo>
                  <a:cubicBezTo>
                    <a:pt x="13" y="152"/>
                    <a:pt x="13" y="152"/>
                    <a:pt x="12" y="151"/>
                  </a:cubicBezTo>
                  <a:cubicBezTo>
                    <a:pt x="11" y="155"/>
                    <a:pt x="10" y="159"/>
                    <a:pt x="9" y="162"/>
                  </a:cubicBezTo>
                  <a:cubicBezTo>
                    <a:pt x="10" y="163"/>
                    <a:pt x="11" y="163"/>
                    <a:pt x="12" y="164"/>
                  </a:cubicBezTo>
                  <a:cubicBezTo>
                    <a:pt x="19" y="167"/>
                    <a:pt x="23" y="172"/>
                    <a:pt x="22" y="177"/>
                  </a:cubicBezTo>
                  <a:cubicBezTo>
                    <a:pt x="21" y="182"/>
                    <a:pt x="15" y="185"/>
                    <a:pt x="7" y="185"/>
                  </a:cubicBezTo>
                  <a:cubicBezTo>
                    <a:pt x="7" y="185"/>
                    <a:pt x="7" y="185"/>
                    <a:pt x="7" y="185"/>
                  </a:cubicBezTo>
                  <a:cubicBezTo>
                    <a:pt x="7" y="185"/>
                    <a:pt x="6" y="185"/>
                    <a:pt x="5" y="185"/>
                  </a:cubicBezTo>
                  <a:cubicBezTo>
                    <a:pt x="5" y="185"/>
                    <a:pt x="5" y="185"/>
                    <a:pt x="5" y="185"/>
                  </a:cubicBezTo>
                  <a:cubicBezTo>
                    <a:pt x="5" y="185"/>
                    <a:pt x="4" y="185"/>
                    <a:pt x="3" y="185"/>
                  </a:cubicBezTo>
                  <a:cubicBezTo>
                    <a:pt x="3" y="189"/>
                    <a:pt x="2" y="193"/>
                    <a:pt x="2" y="196"/>
                  </a:cubicBezTo>
                  <a:cubicBezTo>
                    <a:pt x="2" y="196"/>
                    <a:pt x="3" y="197"/>
                    <a:pt x="4" y="197"/>
                  </a:cubicBezTo>
                  <a:cubicBezTo>
                    <a:pt x="4" y="197"/>
                    <a:pt x="4" y="197"/>
                    <a:pt x="4" y="197"/>
                  </a:cubicBezTo>
                  <a:cubicBezTo>
                    <a:pt x="4" y="197"/>
                    <a:pt x="5" y="197"/>
                    <a:pt x="5" y="197"/>
                  </a:cubicBezTo>
                  <a:cubicBezTo>
                    <a:pt x="5" y="197"/>
                    <a:pt x="5" y="197"/>
                    <a:pt x="5" y="197"/>
                  </a:cubicBezTo>
                  <a:cubicBezTo>
                    <a:pt x="12" y="199"/>
                    <a:pt x="17" y="204"/>
                    <a:pt x="17" y="209"/>
                  </a:cubicBezTo>
                  <a:cubicBezTo>
                    <a:pt x="16" y="214"/>
                    <a:pt x="11" y="218"/>
                    <a:pt x="4" y="219"/>
                  </a:cubicBezTo>
                  <a:cubicBezTo>
                    <a:pt x="3" y="219"/>
                    <a:pt x="3" y="220"/>
                    <a:pt x="2" y="220"/>
                  </a:cubicBezTo>
                  <a:cubicBezTo>
                    <a:pt x="2" y="220"/>
                    <a:pt x="2" y="220"/>
                    <a:pt x="2" y="220"/>
                  </a:cubicBezTo>
                  <a:cubicBezTo>
                    <a:pt x="1" y="220"/>
                    <a:pt x="0" y="220"/>
                    <a:pt x="0" y="220"/>
                  </a:cubicBezTo>
                  <a:cubicBezTo>
                    <a:pt x="0" y="224"/>
                    <a:pt x="0" y="227"/>
                    <a:pt x="0" y="231"/>
                  </a:cubicBezTo>
                  <a:cubicBezTo>
                    <a:pt x="0" y="231"/>
                    <a:pt x="1" y="231"/>
                    <a:pt x="2" y="231"/>
                  </a:cubicBezTo>
                  <a:cubicBezTo>
                    <a:pt x="2" y="231"/>
                    <a:pt x="2" y="231"/>
                    <a:pt x="2" y="231"/>
                  </a:cubicBezTo>
                  <a:cubicBezTo>
                    <a:pt x="3" y="231"/>
                    <a:pt x="3" y="231"/>
                    <a:pt x="4" y="231"/>
                  </a:cubicBezTo>
                  <a:cubicBezTo>
                    <a:pt x="11" y="233"/>
                    <a:pt x="16" y="236"/>
                    <a:pt x="16" y="241"/>
                  </a:cubicBezTo>
                  <a:cubicBezTo>
                    <a:pt x="17" y="246"/>
                    <a:pt x="12" y="251"/>
                    <a:pt x="6" y="253"/>
                  </a:cubicBezTo>
                  <a:cubicBezTo>
                    <a:pt x="6" y="253"/>
                    <a:pt x="6" y="253"/>
                    <a:pt x="6" y="253"/>
                  </a:cubicBezTo>
                  <a:cubicBezTo>
                    <a:pt x="5" y="254"/>
                    <a:pt x="4" y="254"/>
                    <a:pt x="4" y="254"/>
                  </a:cubicBezTo>
                  <a:cubicBezTo>
                    <a:pt x="4" y="254"/>
                    <a:pt x="4" y="254"/>
                    <a:pt x="4" y="254"/>
                  </a:cubicBezTo>
                  <a:cubicBezTo>
                    <a:pt x="3" y="254"/>
                    <a:pt x="2" y="254"/>
                    <a:pt x="2" y="255"/>
                  </a:cubicBezTo>
                  <a:cubicBezTo>
                    <a:pt x="2" y="258"/>
                    <a:pt x="3" y="262"/>
                    <a:pt x="3" y="266"/>
                  </a:cubicBezTo>
                  <a:cubicBezTo>
                    <a:pt x="4" y="266"/>
                    <a:pt x="5" y="265"/>
                    <a:pt x="5" y="265"/>
                  </a:cubicBezTo>
                  <a:cubicBezTo>
                    <a:pt x="6" y="265"/>
                    <a:pt x="6" y="265"/>
                    <a:pt x="6" y="265"/>
                  </a:cubicBezTo>
                  <a:cubicBezTo>
                    <a:pt x="6" y="265"/>
                    <a:pt x="7" y="265"/>
                    <a:pt x="7" y="265"/>
                  </a:cubicBezTo>
                  <a:cubicBezTo>
                    <a:pt x="14" y="266"/>
                    <a:pt x="20" y="268"/>
                    <a:pt x="21" y="273"/>
                  </a:cubicBezTo>
                  <a:cubicBezTo>
                    <a:pt x="22" y="278"/>
                    <a:pt x="19" y="283"/>
                    <a:pt x="13" y="287"/>
                  </a:cubicBezTo>
                  <a:cubicBezTo>
                    <a:pt x="13" y="287"/>
                    <a:pt x="13" y="287"/>
                    <a:pt x="13" y="287"/>
                  </a:cubicBezTo>
                  <a:cubicBezTo>
                    <a:pt x="11" y="287"/>
                    <a:pt x="10" y="288"/>
                    <a:pt x="9" y="288"/>
                  </a:cubicBezTo>
                  <a:cubicBezTo>
                    <a:pt x="10" y="292"/>
                    <a:pt x="11" y="296"/>
                    <a:pt x="12" y="299"/>
                  </a:cubicBezTo>
                  <a:cubicBezTo>
                    <a:pt x="13" y="299"/>
                    <a:pt x="14" y="299"/>
                    <a:pt x="15" y="299"/>
                  </a:cubicBezTo>
                  <a:cubicBezTo>
                    <a:pt x="16" y="298"/>
                    <a:pt x="16" y="298"/>
                    <a:pt x="16" y="298"/>
                  </a:cubicBezTo>
                  <a:cubicBezTo>
                    <a:pt x="23" y="297"/>
                    <a:pt x="29" y="299"/>
                    <a:pt x="31" y="304"/>
                  </a:cubicBezTo>
                  <a:cubicBezTo>
                    <a:pt x="33" y="308"/>
                    <a:pt x="30" y="314"/>
                    <a:pt x="25" y="319"/>
                  </a:cubicBezTo>
                  <a:cubicBezTo>
                    <a:pt x="25" y="319"/>
                    <a:pt x="25" y="319"/>
                    <a:pt x="25" y="319"/>
                  </a:cubicBezTo>
                  <a:cubicBezTo>
                    <a:pt x="24" y="319"/>
                    <a:pt x="24" y="319"/>
                    <a:pt x="23" y="320"/>
                  </a:cubicBezTo>
                  <a:cubicBezTo>
                    <a:pt x="23" y="320"/>
                    <a:pt x="23" y="320"/>
                    <a:pt x="23" y="320"/>
                  </a:cubicBezTo>
                  <a:cubicBezTo>
                    <a:pt x="22" y="320"/>
                    <a:pt x="22" y="321"/>
                    <a:pt x="21" y="321"/>
                  </a:cubicBezTo>
                  <a:cubicBezTo>
                    <a:pt x="23" y="324"/>
                    <a:pt x="25" y="328"/>
                    <a:pt x="26" y="331"/>
                  </a:cubicBezTo>
                  <a:cubicBezTo>
                    <a:pt x="27" y="331"/>
                    <a:pt x="28" y="330"/>
                    <a:pt x="29" y="330"/>
                  </a:cubicBezTo>
                  <a:cubicBezTo>
                    <a:pt x="30" y="330"/>
                    <a:pt x="30" y="330"/>
                    <a:pt x="30" y="330"/>
                  </a:cubicBezTo>
                  <a:cubicBezTo>
                    <a:pt x="37" y="328"/>
                    <a:pt x="43" y="329"/>
                    <a:pt x="45" y="333"/>
                  </a:cubicBezTo>
                  <a:cubicBezTo>
                    <a:pt x="48" y="337"/>
                    <a:pt x="46" y="343"/>
                    <a:pt x="41" y="348"/>
                  </a:cubicBezTo>
                  <a:cubicBezTo>
                    <a:pt x="41" y="349"/>
                    <a:pt x="41" y="349"/>
                    <a:pt x="40" y="350"/>
                  </a:cubicBezTo>
                  <a:cubicBezTo>
                    <a:pt x="40" y="350"/>
                    <a:pt x="40" y="350"/>
                    <a:pt x="40" y="350"/>
                  </a:cubicBezTo>
                  <a:cubicBezTo>
                    <a:pt x="40" y="350"/>
                    <a:pt x="39" y="351"/>
                    <a:pt x="39" y="351"/>
                  </a:cubicBezTo>
                  <a:cubicBezTo>
                    <a:pt x="41" y="354"/>
                    <a:pt x="43" y="357"/>
                    <a:pt x="45" y="360"/>
                  </a:cubicBezTo>
                  <a:cubicBezTo>
                    <a:pt x="46" y="360"/>
                    <a:pt x="47" y="359"/>
                    <a:pt x="47" y="359"/>
                  </a:cubicBezTo>
                  <a:cubicBezTo>
                    <a:pt x="48" y="358"/>
                    <a:pt x="48" y="358"/>
                    <a:pt x="48" y="358"/>
                  </a:cubicBezTo>
                  <a:cubicBezTo>
                    <a:pt x="55" y="355"/>
                    <a:pt x="61" y="355"/>
                    <a:pt x="64" y="359"/>
                  </a:cubicBezTo>
                  <a:cubicBezTo>
                    <a:pt x="68" y="363"/>
                    <a:pt x="67" y="369"/>
                    <a:pt x="62" y="375"/>
                  </a:cubicBezTo>
                  <a:cubicBezTo>
                    <a:pt x="62" y="376"/>
                    <a:pt x="62" y="376"/>
                    <a:pt x="62" y="376"/>
                  </a:cubicBezTo>
                  <a:cubicBezTo>
                    <a:pt x="61" y="377"/>
                    <a:pt x="61" y="377"/>
                    <a:pt x="60" y="378"/>
                  </a:cubicBezTo>
                  <a:cubicBezTo>
                    <a:pt x="63" y="381"/>
                    <a:pt x="65" y="384"/>
                    <a:pt x="68" y="386"/>
                  </a:cubicBezTo>
                  <a:cubicBezTo>
                    <a:pt x="69" y="386"/>
                    <a:pt x="69" y="385"/>
                    <a:pt x="70" y="384"/>
                  </a:cubicBezTo>
                  <a:cubicBezTo>
                    <a:pt x="71" y="384"/>
                    <a:pt x="71" y="384"/>
                    <a:pt x="71" y="384"/>
                  </a:cubicBezTo>
                  <a:cubicBezTo>
                    <a:pt x="77" y="380"/>
                    <a:pt x="83" y="379"/>
                    <a:pt x="87" y="382"/>
                  </a:cubicBezTo>
                  <a:cubicBezTo>
                    <a:pt x="91" y="385"/>
                    <a:pt x="91" y="392"/>
                    <a:pt x="88" y="398"/>
                  </a:cubicBezTo>
                  <a:cubicBezTo>
                    <a:pt x="87" y="399"/>
                    <a:pt x="87" y="399"/>
                    <a:pt x="87" y="399"/>
                  </a:cubicBezTo>
                  <a:cubicBezTo>
                    <a:pt x="87" y="400"/>
                    <a:pt x="86" y="401"/>
                    <a:pt x="86" y="402"/>
                  </a:cubicBezTo>
                  <a:cubicBezTo>
                    <a:pt x="89" y="404"/>
                    <a:pt x="92" y="406"/>
                    <a:pt x="95" y="408"/>
                  </a:cubicBezTo>
                  <a:cubicBezTo>
                    <a:pt x="95" y="408"/>
                    <a:pt x="96" y="407"/>
                    <a:pt x="96" y="407"/>
                  </a:cubicBezTo>
                  <a:cubicBezTo>
                    <a:pt x="96" y="407"/>
                    <a:pt x="96" y="407"/>
                    <a:pt x="96" y="407"/>
                  </a:cubicBezTo>
                  <a:cubicBezTo>
                    <a:pt x="97" y="406"/>
                    <a:pt x="97" y="406"/>
                    <a:pt x="97" y="405"/>
                  </a:cubicBezTo>
                  <a:cubicBezTo>
                    <a:pt x="102" y="400"/>
                    <a:pt x="109" y="399"/>
                    <a:pt x="113" y="401"/>
                  </a:cubicBezTo>
                  <a:cubicBezTo>
                    <a:pt x="117" y="404"/>
                    <a:pt x="118" y="410"/>
                    <a:pt x="116" y="417"/>
                  </a:cubicBezTo>
                  <a:cubicBezTo>
                    <a:pt x="116" y="418"/>
                    <a:pt x="116" y="418"/>
                    <a:pt x="116" y="418"/>
                  </a:cubicBezTo>
                  <a:cubicBezTo>
                    <a:pt x="115" y="419"/>
                    <a:pt x="115" y="420"/>
                    <a:pt x="115" y="421"/>
                  </a:cubicBezTo>
                  <a:cubicBezTo>
                    <a:pt x="118" y="423"/>
                    <a:pt x="121" y="424"/>
                    <a:pt x="125" y="426"/>
                  </a:cubicBezTo>
                  <a:cubicBezTo>
                    <a:pt x="125" y="425"/>
                    <a:pt x="126" y="424"/>
                    <a:pt x="127" y="423"/>
                  </a:cubicBezTo>
                  <a:cubicBezTo>
                    <a:pt x="131" y="417"/>
                    <a:pt x="137" y="414"/>
                    <a:pt x="141" y="416"/>
                  </a:cubicBezTo>
                  <a:cubicBezTo>
                    <a:pt x="146" y="418"/>
                    <a:pt x="148" y="424"/>
                    <a:pt x="147" y="432"/>
                  </a:cubicBezTo>
                  <a:cubicBezTo>
                    <a:pt x="147" y="432"/>
                    <a:pt x="147" y="433"/>
                    <a:pt x="147" y="433"/>
                  </a:cubicBezTo>
                  <a:cubicBezTo>
                    <a:pt x="147" y="434"/>
                    <a:pt x="147" y="434"/>
                    <a:pt x="147" y="434"/>
                  </a:cubicBezTo>
                  <a:cubicBezTo>
                    <a:pt x="147" y="434"/>
                    <a:pt x="147" y="435"/>
                    <a:pt x="146" y="435"/>
                  </a:cubicBezTo>
                  <a:cubicBezTo>
                    <a:pt x="150" y="437"/>
                    <a:pt x="153" y="438"/>
                    <a:pt x="157" y="439"/>
                  </a:cubicBezTo>
                  <a:cubicBezTo>
                    <a:pt x="157" y="438"/>
                    <a:pt x="158" y="437"/>
                    <a:pt x="158" y="436"/>
                  </a:cubicBezTo>
                  <a:cubicBezTo>
                    <a:pt x="162" y="429"/>
                    <a:pt x="167" y="424"/>
                    <a:pt x="172" y="426"/>
                  </a:cubicBezTo>
                  <a:cubicBezTo>
                    <a:pt x="177" y="427"/>
                    <a:pt x="180" y="433"/>
                    <a:pt x="180" y="440"/>
                  </a:cubicBezTo>
                  <a:cubicBezTo>
                    <a:pt x="180" y="442"/>
                    <a:pt x="180" y="443"/>
                    <a:pt x="180" y="444"/>
                  </a:cubicBezTo>
                  <a:cubicBezTo>
                    <a:pt x="184" y="445"/>
                    <a:pt x="187" y="446"/>
                    <a:pt x="191" y="447"/>
                  </a:cubicBezTo>
                  <a:cubicBezTo>
                    <a:pt x="191" y="446"/>
                    <a:pt x="191" y="446"/>
                    <a:pt x="191" y="445"/>
                  </a:cubicBezTo>
                  <a:cubicBezTo>
                    <a:pt x="191" y="445"/>
                    <a:pt x="191" y="445"/>
                    <a:pt x="191" y="445"/>
                  </a:cubicBezTo>
                  <a:cubicBezTo>
                    <a:pt x="191" y="444"/>
                    <a:pt x="191" y="444"/>
                    <a:pt x="191" y="443"/>
                  </a:cubicBezTo>
                  <a:cubicBezTo>
                    <a:pt x="191" y="443"/>
                    <a:pt x="191" y="443"/>
                    <a:pt x="191" y="443"/>
                  </a:cubicBezTo>
                  <a:cubicBezTo>
                    <a:pt x="191" y="436"/>
                    <a:pt x="198" y="431"/>
                    <a:pt x="203" y="431"/>
                  </a:cubicBezTo>
                  <a:cubicBezTo>
                    <a:pt x="209" y="432"/>
                    <a:pt x="213" y="438"/>
                    <a:pt x="214" y="445"/>
                  </a:cubicBezTo>
                  <a:cubicBezTo>
                    <a:pt x="214" y="446"/>
                    <a:pt x="214" y="447"/>
                    <a:pt x="214" y="447"/>
                  </a:cubicBezTo>
                  <a:cubicBezTo>
                    <a:pt x="214" y="447"/>
                    <a:pt x="214" y="447"/>
                    <a:pt x="214" y="447"/>
                  </a:cubicBezTo>
                  <a:cubicBezTo>
                    <a:pt x="214" y="448"/>
                    <a:pt x="215" y="449"/>
                    <a:pt x="215" y="449"/>
                  </a:cubicBezTo>
                  <a:cubicBezTo>
                    <a:pt x="218" y="449"/>
                    <a:pt x="222" y="450"/>
                    <a:pt x="226" y="449"/>
                  </a:cubicBezTo>
                  <a:cubicBezTo>
                    <a:pt x="226" y="449"/>
                    <a:pt x="226" y="448"/>
                    <a:pt x="226" y="448"/>
                  </a:cubicBezTo>
                  <a:cubicBezTo>
                    <a:pt x="226" y="447"/>
                    <a:pt x="226" y="447"/>
                    <a:pt x="226" y="447"/>
                  </a:cubicBezTo>
                  <a:cubicBezTo>
                    <a:pt x="226" y="447"/>
                    <a:pt x="226" y="446"/>
                    <a:pt x="226" y="446"/>
                  </a:cubicBezTo>
                  <a:cubicBezTo>
                    <a:pt x="227" y="438"/>
                    <a:pt x="231" y="432"/>
                    <a:pt x="236" y="432"/>
                  </a:cubicBezTo>
                  <a:cubicBezTo>
                    <a:pt x="241" y="431"/>
                    <a:pt x="247" y="437"/>
                    <a:pt x="249" y="444"/>
                  </a:cubicBezTo>
                  <a:cubicBezTo>
                    <a:pt x="249" y="446"/>
                    <a:pt x="249" y="447"/>
                    <a:pt x="250" y="448"/>
                  </a:cubicBezTo>
                  <a:cubicBezTo>
                    <a:pt x="253" y="448"/>
                    <a:pt x="257" y="447"/>
                    <a:pt x="261" y="447"/>
                  </a:cubicBezTo>
                  <a:cubicBezTo>
                    <a:pt x="260" y="445"/>
                    <a:pt x="260" y="444"/>
                    <a:pt x="260" y="443"/>
                  </a:cubicBezTo>
                  <a:cubicBezTo>
                    <a:pt x="260" y="435"/>
                    <a:pt x="263" y="428"/>
                    <a:pt x="268" y="427"/>
                  </a:cubicBezTo>
                  <a:cubicBezTo>
                    <a:pt x="273" y="425"/>
                    <a:pt x="279" y="430"/>
                    <a:pt x="283" y="438"/>
                  </a:cubicBezTo>
                  <a:cubicBezTo>
                    <a:pt x="283" y="439"/>
                    <a:pt x="284" y="440"/>
                    <a:pt x="284" y="441"/>
                  </a:cubicBezTo>
                  <a:cubicBezTo>
                    <a:pt x="288" y="441"/>
                    <a:pt x="291" y="439"/>
                    <a:pt x="295" y="438"/>
                  </a:cubicBezTo>
                  <a:cubicBezTo>
                    <a:pt x="294" y="437"/>
                    <a:pt x="294" y="436"/>
                    <a:pt x="294" y="435"/>
                  </a:cubicBezTo>
                  <a:cubicBezTo>
                    <a:pt x="292" y="427"/>
                    <a:pt x="294" y="419"/>
                    <a:pt x="299" y="417"/>
                  </a:cubicBezTo>
                  <a:cubicBezTo>
                    <a:pt x="304" y="415"/>
                    <a:pt x="311" y="419"/>
                    <a:pt x="315" y="426"/>
                  </a:cubicBezTo>
                  <a:cubicBezTo>
                    <a:pt x="316" y="427"/>
                    <a:pt x="316" y="428"/>
                    <a:pt x="317" y="430"/>
                  </a:cubicBezTo>
                  <a:cubicBezTo>
                    <a:pt x="320" y="428"/>
                    <a:pt x="324" y="426"/>
                    <a:pt x="327" y="425"/>
                  </a:cubicBezTo>
                  <a:cubicBezTo>
                    <a:pt x="327" y="423"/>
                    <a:pt x="326" y="422"/>
                    <a:pt x="325" y="421"/>
                  </a:cubicBezTo>
                  <a:cubicBezTo>
                    <a:pt x="322" y="413"/>
                    <a:pt x="323" y="406"/>
                    <a:pt x="327" y="403"/>
                  </a:cubicBezTo>
                  <a:cubicBezTo>
                    <a:pt x="332" y="400"/>
                    <a:pt x="340" y="403"/>
                    <a:pt x="346" y="409"/>
                  </a:cubicBezTo>
                  <a:cubicBezTo>
                    <a:pt x="346" y="410"/>
                    <a:pt x="347" y="411"/>
                    <a:pt x="348" y="413"/>
                  </a:cubicBezTo>
                  <a:cubicBezTo>
                    <a:pt x="351" y="410"/>
                    <a:pt x="354" y="408"/>
                    <a:pt x="357" y="406"/>
                  </a:cubicBezTo>
                  <a:cubicBezTo>
                    <a:pt x="356" y="405"/>
                    <a:pt x="356" y="404"/>
                    <a:pt x="355" y="403"/>
                  </a:cubicBezTo>
                  <a:cubicBezTo>
                    <a:pt x="350" y="396"/>
                    <a:pt x="349" y="388"/>
                    <a:pt x="354" y="384"/>
                  </a:cubicBezTo>
                  <a:cubicBezTo>
                    <a:pt x="358" y="380"/>
                    <a:pt x="366" y="382"/>
                    <a:pt x="373" y="388"/>
                  </a:cubicBezTo>
                  <a:cubicBezTo>
                    <a:pt x="374" y="389"/>
                    <a:pt x="375" y="390"/>
                    <a:pt x="375" y="390"/>
                  </a:cubicBezTo>
                  <a:cubicBezTo>
                    <a:pt x="376" y="391"/>
                    <a:pt x="376" y="391"/>
                    <a:pt x="376" y="391"/>
                  </a:cubicBezTo>
                  <a:cubicBezTo>
                    <a:pt x="379" y="388"/>
                    <a:pt x="381" y="386"/>
                    <a:pt x="384" y="383"/>
                  </a:cubicBezTo>
                  <a:cubicBezTo>
                    <a:pt x="384" y="383"/>
                    <a:pt x="384" y="383"/>
                    <a:pt x="384" y="383"/>
                  </a:cubicBezTo>
                  <a:cubicBezTo>
                    <a:pt x="383" y="382"/>
                    <a:pt x="382" y="381"/>
                    <a:pt x="381" y="380"/>
                  </a:cubicBezTo>
                  <a:cubicBezTo>
                    <a:pt x="375" y="374"/>
                    <a:pt x="373" y="366"/>
                    <a:pt x="377" y="361"/>
                  </a:cubicBezTo>
                  <a:cubicBezTo>
                    <a:pt x="381" y="357"/>
                    <a:pt x="389" y="357"/>
                    <a:pt x="397" y="363"/>
                  </a:cubicBezTo>
                  <a:cubicBezTo>
                    <a:pt x="398" y="363"/>
                    <a:pt x="398" y="364"/>
                    <a:pt x="399" y="364"/>
                  </a:cubicBezTo>
                  <a:cubicBezTo>
                    <a:pt x="400" y="365"/>
                    <a:pt x="400" y="365"/>
                    <a:pt x="400" y="365"/>
                  </a:cubicBezTo>
                  <a:cubicBezTo>
                    <a:pt x="402" y="362"/>
                    <a:pt x="405" y="359"/>
                    <a:pt x="407" y="356"/>
                  </a:cubicBezTo>
                  <a:cubicBezTo>
                    <a:pt x="406" y="355"/>
                    <a:pt x="406" y="355"/>
                    <a:pt x="406" y="355"/>
                  </a:cubicBezTo>
                  <a:cubicBezTo>
                    <a:pt x="405" y="355"/>
                    <a:pt x="405" y="354"/>
                    <a:pt x="404" y="354"/>
                  </a:cubicBezTo>
                  <a:cubicBezTo>
                    <a:pt x="396" y="348"/>
                    <a:pt x="393" y="340"/>
                    <a:pt x="396" y="335"/>
                  </a:cubicBezTo>
                  <a:cubicBezTo>
                    <a:pt x="399" y="330"/>
                    <a:pt x="408" y="329"/>
                    <a:pt x="417" y="334"/>
                  </a:cubicBezTo>
                  <a:cubicBezTo>
                    <a:pt x="417" y="334"/>
                    <a:pt x="418" y="334"/>
                    <a:pt x="419" y="335"/>
                  </a:cubicBezTo>
                  <a:cubicBezTo>
                    <a:pt x="419" y="335"/>
                    <a:pt x="419" y="335"/>
                    <a:pt x="420" y="336"/>
                  </a:cubicBezTo>
                  <a:cubicBezTo>
                    <a:pt x="422" y="332"/>
                    <a:pt x="424" y="329"/>
                    <a:pt x="425" y="325"/>
                  </a:cubicBezTo>
                  <a:cubicBezTo>
                    <a:pt x="425" y="325"/>
                    <a:pt x="425" y="325"/>
                    <a:pt x="425" y="325"/>
                  </a:cubicBezTo>
                  <a:cubicBezTo>
                    <a:pt x="424" y="325"/>
                    <a:pt x="423" y="324"/>
                    <a:pt x="423" y="324"/>
                  </a:cubicBezTo>
                  <a:cubicBezTo>
                    <a:pt x="423" y="324"/>
                    <a:pt x="423" y="324"/>
                    <a:pt x="423" y="324"/>
                  </a:cubicBezTo>
                  <a:cubicBezTo>
                    <a:pt x="413" y="320"/>
                    <a:pt x="409" y="313"/>
                    <a:pt x="411" y="308"/>
                  </a:cubicBezTo>
                  <a:cubicBezTo>
                    <a:pt x="413" y="302"/>
                    <a:pt x="422" y="296"/>
                    <a:pt x="432" y="304"/>
                  </a:cubicBezTo>
                  <a:cubicBezTo>
                    <a:pt x="431" y="304"/>
                    <a:pt x="431" y="304"/>
                    <a:pt x="431" y="304"/>
                  </a:cubicBezTo>
                  <a:cubicBezTo>
                    <a:pt x="432" y="304"/>
                    <a:pt x="433" y="303"/>
                    <a:pt x="433" y="304"/>
                  </a:cubicBezTo>
                  <a:cubicBezTo>
                    <a:pt x="434" y="304"/>
                    <a:pt x="434" y="304"/>
                    <a:pt x="435" y="304"/>
                  </a:cubicBezTo>
                  <a:cubicBezTo>
                    <a:pt x="436" y="300"/>
                    <a:pt x="438" y="296"/>
                    <a:pt x="439" y="293"/>
                  </a:cubicBezTo>
                  <a:cubicBezTo>
                    <a:pt x="438" y="293"/>
                    <a:pt x="438" y="292"/>
                    <a:pt x="437" y="292"/>
                  </a:cubicBezTo>
                  <a:cubicBezTo>
                    <a:pt x="436" y="292"/>
                    <a:pt x="436" y="292"/>
                    <a:pt x="435" y="292"/>
                  </a:cubicBezTo>
                  <a:cubicBezTo>
                    <a:pt x="426" y="289"/>
                    <a:pt x="420" y="282"/>
                    <a:pt x="421" y="276"/>
                  </a:cubicBezTo>
                  <a:cubicBezTo>
                    <a:pt x="423" y="270"/>
                    <a:pt x="432" y="267"/>
                    <a:pt x="442" y="268"/>
                  </a:cubicBezTo>
                  <a:cubicBezTo>
                    <a:pt x="442" y="268"/>
                    <a:pt x="442" y="268"/>
                    <a:pt x="442" y="268"/>
                  </a:cubicBezTo>
                  <a:cubicBezTo>
                    <a:pt x="442" y="268"/>
                    <a:pt x="442" y="269"/>
                    <a:pt x="443" y="269"/>
                  </a:cubicBezTo>
                  <a:cubicBezTo>
                    <a:pt x="444" y="269"/>
                    <a:pt x="444" y="269"/>
                    <a:pt x="445" y="269"/>
                  </a:cubicBezTo>
                  <a:cubicBezTo>
                    <a:pt x="446" y="265"/>
                    <a:pt x="446" y="261"/>
                    <a:pt x="447" y="258"/>
                  </a:cubicBezTo>
                  <a:cubicBezTo>
                    <a:pt x="446" y="258"/>
                    <a:pt x="445" y="257"/>
                    <a:pt x="445" y="257"/>
                  </a:cubicBezTo>
                  <a:cubicBezTo>
                    <a:pt x="444" y="257"/>
                    <a:pt x="443" y="256"/>
                    <a:pt x="443" y="256"/>
                  </a:cubicBezTo>
                  <a:cubicBezTo>
                    <a:pt x="443" y="256"/>
                    <a:pt x="443" y="256"/>
                    <a:pt x="443" y="256"/>
                  </a:cubicBezTo>
                  <a:cubicBezTo>
                    <a:pt x="433" y="256"/>
                    <a:pt x="427" y="250"/>
                    <a:pt x="427" y="244"/>
                  </a:cubicBezTo>
                  <a:cubicBezTo>
                    <a:pt x="427" y="237"/>
                    <a:pt x="435" y="233"/>
                    <a:pt x="447" y="234"/>
                  </a:cubicBezTo>
                  <a:cubicBezTo>
                    <a:pt x="447" y="234"/>
                    <a:pt x="447" y="234"/>
                    <a:pt x="447" y="234"/>
                  </a:cubicBezTo>
                  <a:cubicBezTo>
                    <a:pt x="447" y="234"/>
                    <a:pt x="447" y="234"/>
                    <a:pt x="447" y="234"/>
                  </a:cubicBezTo>
                  <a:moveTo>
                    <a:pt x="319" y="97"/>
                  </a:moveTo>
                  <a:cubicBezTo>
                    <a:pt x="333" y="88"/>
                    <a:pt x="355" y="106"/>
                    <a:pt x="372" y="132"/>
                  </a:cubicBezTo>
                  <a:cubicBezTo>
                    <a:pt x="388" y="159"/>
                    <a:pt x="395" y="187"/>
                    <a:pt x="381" y="196"/>
                  </a:cubicBezTo>
                  <a:cubicBezTo>
                    <a:pt x="369" y="203"/>
                    <a:pt x="340" y="187"/>
                    <a:pt x="324" y="162"/>
                  </a:cubicBezTo>
                  <a:cubicBezTo>
                    <a:pt x="309" y="138"/>
                    <a:pt x="307" y="104"/>
                    <a:pt x="319" y="97"/>
                  </a:cubicBezTo>
                  <a:moveTo>
                    <a:pt x="280" y="313"/>
                  </a:moveTo>
                  <a:cubicBezTo>
                    <a:pt x="231" y="344"/>
                    <a:pt x="167" y="329"/>
                    <a:pt x="136" y="280"/>
                  </a:cubicBezTo>
                  <a:cubicBezTo>
                    <a:pt x="106" y="231"/>
                    <a:pt x="120" y="167"/>
                    <a:pt x="169" y="137"/>
                  </a:cubicBezTo>
                  <a:cubicBezTo>
                    <a:pt x="218" y="106"/>
                    <a:pt x="282" y="121"/>
                    <a:pt x="313" y="169"/>
                  </a:cubicBezTo>
                  <a:cubicBezTo>
                    <a:pt x="343" y="218"/>
                    <a:pt x="329" y="283"/>
                    <a:pt x="280" y="313"/>
                  </a:cubicBezTo>
                  <a:moveTo>
                    <a:pt x="218" y="51"/>
                  </a:moveTo>
                  <a:cubicBezTo>
                    <a:pt x="249" y="50"/>
                    <a:pt x="277" y="58"/>
                    <a:pt x="277" y="75"/>
                  </a:cubicBezTo>
                  <a:cubicBezTo>
                    <a:pt x="278" y="89"/>
                    <a:pt x="249" y="106"/>
                    <a:pt x="220" y="107"/>
                  </a:cubicBezTo>
                  <a:cubicBezTo>
                    <a:pt x="191" y="108"/>
                    <a:pt x="161" y="93"/>
                    <a:pt x="161" y="79"/>
                  </a:cubicBezTo>
                  <a:cubicBezTo>
                    <a:pt x="160" y="62"/>
                    <a:pt x="187" y="52"/>
                    <a:pt x="218" y="51"/>
                  </a:cubicBezTo>
                  <a:moveTo>
                    <a:pt x="71" y="144"/>
                  </a:moveTo>
                  <a:cubicBezTo>
                    <a:pt x="85" y="116"/>
                    <a:pt x="106" y="96"/>
                    <a:pt x="121" y="104"/>
                  </a:cubicBezTo>
                  <a:cubicBezTo>
                    <a:pt x="133" y="110"/>
                    <a:pt x="134" y="144"/>
                    <a:pt x="120" y="170"/>
                  </a:cubicBezTo>
                  <a:cubicBezTo>
                    <a:pt x="107" y="195"/>
                    <a:pt x="79" y="214"/>
                    <a:pt x="66" y="207"/>
                  </a:cubicBezTo>
                  <a:cubicBezTo>
                    <a:pt x="51" y="199"/>
                    <a:pt x="56" y="171"/>
                    <a:pt x="71" y="144"/>
                  </a:cubicBezTo>
                  <a:moveTo>
                    <a:pt x="130" y="353"/>
                  </a:moveTo>
                  <a:cubicBezTo>
                    <a:pt x="116" y="362"/>
                    <a:pt x="94" y="343"/>
                    <a:pt x="77" y="317"/>
                  </a:cubicBezTo>
                  <a:cubicBezTo>
                    <a:pt x="61" y="291"/>
                    <a:pt x="54" y="263"/>
                    <a:pt x="68" y="254"/>
                  </a:cubicBezTo>
                  <a:cubicBezTo>
                    <a:pt x="80" y="247"/>
                    <a:pt x="109" y="263"/>
                    <a:pt x="125" y="287"/>
                  </a:cubicBezTo>
                  <a:cubicBezTo>
                    <a:pt x="140" y="312"/>
                    <a:pt x="142" y="346"/>
                    <a:pt x="130" y="353"/>
                  </a:cubicBezTo>
                  <a:moveTo>
                    <a:pt x="231" y="399"/>
                  </a:moveTo>
                  <a:cubicBezTo>
                    <a:pt x="200" y="400"/>
                    <a:pt x="172" y="392"/>
                    <a:pt x="172" y="375"/>
                  </a:cubicBezTo>
                  <a:cubicBezTo>
                    <a:pt x="171" y="361"/>
                    <a:pt x="200" y="344"/>
                    <a:pt x="229" y="343"/>
                  </a:cubicBezTo>
                  <a:cubicBezTo>
                    <a:pt x="258" y="342"/>
                    <a:pt x="288" y="357"/>
                    <a:pt x="288" y="371"/>
                  </a:cubicBezTo>
                  <a:cubicBezTo>
                    <a:pt x="289" y="387"/>
                    <a:pt x="262" y="397"/>
                    <a:pt x="231" y="399"/>
                  </a:cubicBezTo>
                  <a:moveTo>
                    <a:pt x="378" y="306"/>
                  </a:moveTo>
                  <a:cubicBezTo>
                    <a:pt x="364" y="334"/>
                    <a:pt x="343" y="354"/>
                    <a:pt x="328" y="346"/>
                  </a:cubicBezTo>
                  <a:cubicBezTo>
                    <a:pt x="316" y="339"/>
                    <a:pt x="315" y="306"/>
                    <a:pt x="329" y="280"/>
                  </a:cubicBezTo>
                  <a:cubicBezTo>
                    <a:pt x="342" y="254"/>
                    <a:pt x="370" y="236"/>
                    <a:pt x="383" y="243"/>
                  </a:cubicBezTo>
                  <a:cubicBezTo>
                    <a:pt x="398" y="250"/>
                    <a:pt x="393" y="279"/>
                    <a:pt x="378" y="306"/>
                  </a:cubicBezTo>
                </a:path>
              </a:pathLst>
            </a:custGeom>
            <a:solidFill>
              <a:schemeClr val="accent1"/>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2" name="Freeform 35"/>
            <p:cNvSpPr>
              <a:spLocks noEditPoints="1"/>
            </p:cNvSpPr>
            <p:nvPr>
              <p:custDataLst>
                <p:tags r:id="rId28"/>
              </p:custDataLst>
            </p:nvPr>
          </p:nvSpPr>
          <p:spPr bwMode="auto">
            <a:xfrm>
              <a:off x="6932633" y="2390376"/>
              <a:ext cx="1191002" cy="1192631"/>
            </a:xfrm>
            <a:custGeom>
              <a:avLst/>
              <a:gdLst>
                <a:gd name="T0" fmla="*/ 207 w 618"/>
                <a:gd name="T1" fmla="*/ 17 h 619"/>
                <a:gd name="T2" fmla="*/ 187 w 618"/>
                <a:gd name="T3" fmla="*/ 58 h 619"/>
                <a:gd name="T4" fmla="*/ 140 w 618"/>
                <a:gd name="T5" fmla="*/ 72 h 619"/>
                <a:gd name="T6" fmla="*/ 105 w 618"/>
                <a:gd name="T7" fmla="*/ 77 h 619"/>
                <a:gd name="T8" fmla="*/ 60 w 618"/>
                <a:gd name="T9" fmla="*/ 126 h 619"/>
                <a:gd name="T10" fmla="*/ 67 w 618"/>
                <a:gd name="T11" fmla="*/ 170 h 619"/>
                <a:gd name="T12" fmla="*/ 13 w 618"/>
                <a:gd name="T13" fmla="*/ 220 h 619"/>
                <a:gd name="T14" fmla="*/ 30 w 618"/>
                <a:gd name="T15" fmla="*/ 291 h 619"/>
                <a:gd name="T16" fmla="*/ 0 w 618"/>
                <a:gd name="T17" fmla="*/ 324 h 619"/>
                <a:gd name="T18" fmla="*/ 10 w 618"/>
                <a:gd name="T19" fmla="*/ 390 h 619"/>
                <a:gd name="T20" fmla="*/ 49 w 618"/>
                <a:gd name="T21" fmla="*/ 413 h 619"/>
                <a:gd name="T22" fmla="*/ 55 w 618"/>
                <a:gd name="T23" fmla="*/ 485 h 619"/>
                <a:gd name="T24" fmla="*/ 121 w 618"/>
                <a:gd name="T25" fmla="*/ 516 h 619"/>
                <a:gd name="T26" fmla="*/ 128 w 618"/>
                <a:gd name="T27" fmla="*/ 561 h 619"/>
                <a:gd name="T28" fmla="*/ 186 w 618"/>
                <a:gd name="T29" fmla="*/ 594 h 619"/>
                <a:gd name="T30" fmla="*/ 228 w 618"/>
                <a:gd name="T31" fmla="*/ 577 h 619"/>
                <a:gd name="T32" fmla="*/ 288 w 618"/>
                <a:gd name="T33" fmla="*/ 618 h 619"/>
                <a:gd name="T34" fmla="*/ 307 w 618"/>
                <a:gd name="T35" fmla="*/ 602 h 619"/>
                <a:gd name="T36" fmla="*/ 368 w 618"/>
                <a:gd name="T37" fmla="*/ 614 h 619"/>
                <a:gd name="T38" fmla="*/ 393 w 618"/>
                <a:gd name="T39" fmla="*/ 577 h 619"/>
                <a:gd name="T40" fmla="*/ 455 w 618"/>
                <a:gd name="T41" fmla="*/ 583 h 619"/>
                <a:gd name="T42" fmla="*/ 468 w 618"/>
                <a:gd name="T43" fmla="*/ 540 h 619"/>
                <a:gd name="T44" fmla="*/ 538 w 618"/>
                <a:gd name="T45" fmla="*/ 519 h 619"/>
                <a:gd name="T46" fmla="*/ 553 w 618"/>
                <a:gd name="T47" fmla="*/ 448 h 619"/>
                <a:gd name="T48" fmla="*/ 595 w 618"/>
                <a:gd name="T49" fmla="*/ 430 h 619"/>
                <a:gd name="T50" fmla="*/ 576 w 618"/>
                <a:gd name="T51" fmla="*/ 395 h 619"/>
                <a:gd name="T52" fmla="*/ 616 w 618"/>
                <a:gd name="T53" fmla="*/ 354 h 619"/>
                <a:gd name="T54" fmla="*/ 589 w 618"/>
                <a:gd name="T55" fmla="*/ 286 h 619"/>
                <a:gd name="T56" fmla="*/ 614 w 618"/>
                <a:gd name="T57" fmla="*/ 249 h 619"/>
                <a:gd name="T58" fmla="*/ 570 w 618"/>
                <a:gd name="T59" fmla="*/ 205 h 619"/>
                <a:gd name="T60" fmla="*/ 582 w 618"/>
                <a:gd name="T61" fmla="*/ 162 h 619"/>
                <a:gd name="T62" fmla="*/ 544 w 618"/>
                <a:gd name="T63" fmla="*/ 107 h 619"/>
                <a:gd name="T64" fmla="*/ 499 w 618"/>
                <a:gd name="T65" fmla="*/ 103 h 619"/>
                <a:gd name="T66" fmla="*/ 466 w 618"/>
                <a:gd name="T67" fmla="*/ 77 h 619"/>
                <a:gd name="T68" fmla="*/ 452 w 618"/>
                <a:gd name="T69" fmla="*/ 34 h 619"/>
                <a:gd name="T70" fmla="*/ 390 w 618"/>
                <a:gd name="T71" fmla="*/ 10 h 619"/>
                <a:gd name="T72" fmla="*/ 350 w 618"/>
                <a:gd name="T73" fmla="*/ 32 h 619"/>
                <a:gd name="T74" fmla="*/ 285 w 618"/>
                <a:gd name="T75" fmla="*/ 1 h 619"/>
                <a:gd name="T76" fmla="*/ 225 w 618"/>
                <a:gd name="T77" fmla="*/ 42 h 619"/>
                <a:gd name="T78" fmla="*/ 188 w 618"/>
                <a:gd name="T79" fmla="*/ 286 h 619"/>
                <a:gd name="T80" fmla="*/ 228 w 618"/>
                <a:gd name="T81" fmla="*/ 335 h 619"/>
                <a:gd name="T82" fmla="*/ 334 w 618"/>
                <a:gd name="T83" fmla="*/ 390 h 619"/>
                <a:gd name="T84" fmla="*/ 223 w 618"/>
                <a:gd name="T85" fmla="*/ 399 h 619"/>
                <a:gd name="T86" fmla="*/ 82 w 618"/>
                <a:gd name="T87" fmla="*/ 398 h 619"/>
                <a:gd name="T88" fmla="*/ 323 w 618"/>
                <a:gd name="T89" fmla="*/ 552 h 619"/>
                <a:gd name="T90" fmla="*/ 534 w 618"/>
                <a:gd name="T91" fmla="*/ 402 h 619"/>
                <a:gd name="T92" fmla="*/ 437 w 618"/>
                <a:gd name="T93" fmla="*/ 291 h 619"/>
                <a:gd name="T94" fmla="*/ 541 w 618"/>
                <a:gd name="T95" fmla="*/ 237 h 619"/>
                <a:gd name="T96" fmla="*/ 295 w 618"/>
                <a:gd name="T97" fmla="*/ 186 h 619"/>
                <a:gd name="T98" fmla="*/ 441 w 618"/>
                <a:gd name="T99" fmla="*/ 10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18" h="619">
                  <a:moveTo>
                    <a:pt x="225" y="42"/>
                  </a:moveTo>
                  <a:cubicBezTo>
                    <a:pt x="225" y="42"/>
                    <a:pt x="225" y="42"/>
                    <a:pt x="225" y="42"/>
                  </a:cubicBezTo>
                  <a:cubicBezTo>
                    <a:pt x="207" y="17"/>
                    <a:pt x="207" y="17"/>
                    <a:pt x="207" y="17"/>
                  </a:cubicBezTo>
                  <a:cubicBezTo>
                    <a:pt x="195" y="22"/>
                    <a:pt x="195" y="22"/>
                    <a:pt x="195" y="22"/>
                  </a:cubicBezTo>
                  <a:cubicBezTo>
                    <a:pt x="183" y="27"/>
                    <a:pt x="183" y="27"/>
                    <a:pt x="183" y="27"/>
                  </a:cubicBezTo>
                  <a:cubicBezTo>
                    <a:pt x="187" y="58"/>
                    <a:pt x="187" y="58"/>
                    <a:pt x="187" y="58"/>
                  </a:cubicBezTo>
                  <a:cubicBezTo>
                    <a:pt x="174" y="64"/>
                    <a:pt x="162" y="71"/>
                    <a:pt x="150" y="79"/>
                  </a:cubicBezTo>
                  <a:cubicBezTo>
                    <a:pt x="140" y="72"/>
                    <a:pt x="140" y="72"/>
                    <a:pt x="140" y="72"/>
                  </a:cubicBezTo>
                  <a:cubicBezTo>
                    <a:pt x="140" y="72"/>
                    <a:pt x="140" y="72"/>
                    <a:pt x="140" y="72"/>
                  </a:cubicBezTo>
                  <a:cubicBezTo>
                    <a:pt x="125" y="60"/>
                    <a:pt x="125" y="60"/>
                    <a:pt x="125" y="60"/>
                  </a:cubicBezTo>
                  <a:cubicBezTo>
                    <a:pt x="115" y="68"/>
                    <a:pt x="115" y="68"/>
                    <a:pt x="115" y="68"/>
                  </a:cubicBezTo>
                  <a:cubicBezTo>
                    <a:pt x="105" y="77"/>
                    <a:pt x="105" y="77"/>
                    <a:pt x="105" y="77"/>
                  </a:cubicBezTo>
                  <a:cubicBezTo>
                    <a:pt x="118" y="105"/>
                    <a:pt x="118" y="105"/>
                    <a:pt x="118" y="105"/>
                  </a:cubicBezTo>
                  <a:cubicBezTo>
                    <a:pt x="108" y="115"/>
                    <a:pt x="98" y="125"/>
                    <a:pt x="89" y="137"/>
                  </a:cubicBezTo>
                  <a:cubicBezTo>
                    <a:pt x="60" y="126"/>
                    <a:pt x="60" y="126"/>
                    <a:pt x="60" y="126"/>
                  </a:cubicBezTo>
                  <a:cubicBezTo>
                    <a:pt x="53" y="137"/>
                    <a:pt x="53" y="137"/>
                    <a:pt x="53" y="137"/>
                  </a:cubicBezTo>
                  <a:cubicBezTo>
                    <a:pt x="45" y="147"/>
                    <a:pt x="45" y="147"/>
                    <a:pt x="45" y="147"/>
                  </a:cubicBezTo>
                  <a:cubicBezTo>
                    <a:pt x="67" y="170"/>
                    <a:pt x="67" y="170"/>
                    <a:pt x="67" y="170"/>
                  </a:cubicBezTo>
                  <a:cubicBezTo>
                    <a:pt x="59" y="183"/>
                    <a:pt x="53" y="196"/>
                    <a:pt x="48" y="209"/>
                  </a:cubicBezTo>
                  <a:cubicBezTo>
                    <a:pt x="17" y="207"/>
                    <a:pt x="17" y="207"/>
                    <a:pt x="17" y="207"/>
                  </a:cubicBezTo>
                  <a:cubicBezTo>
                    <a:pt x="13" y="220"/>
                    <a:pt x="13" y="220"/>
                    <a:pt x="13" y="220"/>
                  </a:cubicBezTo>
                  <a:cubicBezTo>
                    <a:pt x="9" y="232"/>
                    <a:pt x="9" y="232"/>
                    <a:pt x="9" y="232"/>
                  </a:cubicBezTo>
                  <a:cubicBezTo>
                    <a:pt x="36" y="248"/>
                    <a:pt x="36" y="248"/>
                    <a:pt x="36" y="248"/>
                  </a:cubicBezTo>
                  <a:cubicBezTo>
                    <a:pt x="33" y="262"/>
                    <a:pt x="31" y="276"/>
                    <a:pt x="30" y="291"/>
                  </a:cubicBezTo>
                  <a:cubicBezTo>
                    <a:pt x="0" y="298"/>
                    <a:pt x="0" y="298"/>
                    <a:pt x="0" y="298"/>
                  </a:cubicBezTo>
                  <a:cubicBezTo>
                    <a:pt x="0" y="311"/>
                    <a:pt x="0" y="311"/>
                    <a:pt x="0" y="311"/>
                  </a:cubicBezTo>
                  <a:cubicBezTo>
                    <a:pt x="0" y="324"/>
                    <a:pt x="0" y="324"/>
                    <a:pt x="0" y="324"/>
                  </a:cubicBezTo>
                  <a:cubicBezTo>
                    <a:pt x="30" y="331"/>
                    <a:pt x="30" y="331"/>
                    <a:pt x="30" y="331"/>
                  </a:cubicBezTo>
                  <a:cubicBezTo>
                    <a:pt x="31" y="346"/>
                    <a:pt x="34" y="360"/>
                    <a:pt x="37" y="374"/>
                  </a:cubicBezTo>
                  <a:cubicBezTo>
                    <a:pt x="10" y="390"/>
                    <a:pt x="10" y="390"/>
                    <a:pt x="10" y="390"/>
                  </a:cubicBezTo>
                  <a:cubicBezTo>
                    <a:pt x="14" y="403"/>
                    <a:pt x="14" y="403"/>
                    <a:pt x="14" y="403"/>
                  </a:cubicBezTo>
                  <a:cubicBezTo>
                    <a:pt x="18" y="415"/>
                    <a:pt x="18" y="415"/>
                    <a:pt x="18" y="415"/>
                  </a:cubicBezTo>
                  <a:cubicBezTo>
                    <a:pt x="49" y="413"/>
                    <a:pt x="49" y="413"/>
                    <a:pt x="49" y="413"/>
                  </a:cubicBezTo>
                  <a:cubicBezTo>
                    <a:pt x="55" y="426"/>
                    <a:pt x="61" y="439"/>
                    <a:pt x="68" y="452"/>
                  </a:cubicBezTo>
                  <a:cubicBezTo>
                    <a:pt x="47" y="475"/>
                    <a:pt x="47" y="475"/>
                    <a:pt x="47" y="475"/>
                  </a:cubicBezTo>
                  <a:cubicBezTo>
                    <a:pt x="55" y="485"/>
                    <a:pt x="55" y="485"/>
                    <a:pt x="55" y="485"/>
                  </a:cubicBezTo>
                  <a:cubicBezTo>
                    <a:pt x="62" y="496"/>
                    <a:pt x="62" y="496"/>
                    <a:pt x="62" y="496"/>
                  </a:cubicBezTo>
                  <a:cubicBezTo>
                    <a:pt x="91" y="485"/>
                    <a:pt x="91" y="485"/>
                    <a:pt x="91" y="485"/>
                  </a:cubicBezTo>
                  <a:cubicBezTo>
                    <a:pt x="100" y="496"/>
                    <a:pt x="110" y="507"/>
                    <a:pt x="121" y="516"/>
                  </a:cubicBezTo>
                  <a:cubicBezTo>
                    <a:pt x="108" y="545"/>
                    <a:pt x="108" y="545"/>
                    <a:pt x="108" y="545"/>
                  </a:cubicBezTo>
                  <a:cubicBezTo>
                    <a:pt x="118" y="553"/>
                    <a:pt x="118" y="553"/>
                    <a:pt x="118" y="553"/>
                  </a:cubicBezTo>
                  <a:cubicBezTo>
                    <a:pt x="128" y="561"/>
                    <a:pt x="128" y="561"/>
                    <a:pt x="128" y="561"/>
                  </a:cubicBezTo>
                  <a:cubicBezTo>
                    <a:pt x="153" y="542"/>
                    <a:pt x="153" y="542"/>
                    <a:pt x="153" y="542"/>
                  </a:cubicBezTo>
                  <a:cubicBezTo>
                    <a:pt x="165" y="550"/>
                    <a:pt x="177" y="557"/>
                    <a:pt x="190" y="563"/>
                  </a:cubicBezTo>
                  <a:cubicBezTo>
                    <a:pt x="186" y="594"/>
                    <a:pt x="186" y="594"/>
                    <a:pt x="186" y="594"/>
                  </a:cubicBezTo>
                  <a:cubicBezTo>
                    <a:pt x="198" y="598"/>
                    <a:pt x="198" y="598"/>
                    <a:pt x="198" y="598"/>
                  </a:cubicBezTo>
                  <a:cubicBezTo>
                    <a:pt x="210" y="603"/>
                    <a:pt x="210" y="603"/>
                    <a:pt x="210" y="603"/>
                  </a:cubicBezTo>
                  <a:cubicBezTo>
                    <a:pt x="228" y="577"/>
                    <a:pt x="228" y="577"/>
                    <a:pt x="228" y="577"/>
                  </a:cubicBezTo>
                  <a:cubicBezTo>
                    <a:pt x="242" y="582"/>
                    <a:pt x="256" y="585"/>
                    <a:pt x="270" y="587"/>
                  </a:cubicBezTo>
                  <a:cubicBezTo>
                    <a:pt x="275" y="618"/>
                    <a:pt x="275" y="618"/>
                    <a:pt x="275" y="618"/>
                  </a:cubicBezTo>
                  <a:cubicBezTo>
                    <a:pt x="288" y="618"/>
                    <a:pt x="288" y="618"/>
                    <a:pt x="288" y="618"/>
                  </a:cubicBezTo>
                  <a:cubicBezTo>
                    <a:pt x="301" y="619"/>
                    <a:pt x="301" y="619"/>
                    <a:pt x="301" y="619"/>
                  </a:cubicBezTo>
                  <a:cubicBezTo>
                    <a:pt x="307" y="602"/>
                    <a:pt x="307" y="602"/>
                    <a:pt x="307" y="602"/>
                  </a:cubicBezTo>
                  <a:cubicBezTo>
                    <a:pt x="307" y="602"/>
                    <a:pt x="307" y="602"/>
                    <a:pt x="307" y="602"/>
                  </a:cubicBezTo>
                  <a:cubicBezTo>
                    <a:pt x="311" y="590"/>
                    <a:pt x="311" y="590"/>
                    <a:pt x="311" y="590"/>
                  </a:cubicBezTo>
                  <a:cubicBezTo>
                    <a:pt x="325" y="590"/>
                    <a:pt x="339" y="588"/>
                    <a:pt x="354" y="586"/>
                  </a:cubicBezTo>
                  <a:cubicBezTo>
                    <a:pt x="368" y="614"/>
                    <a:pt x="368" y="614"/>
                    <a:pt x="368" y="614"/>
                  </a:cubicBezTo>
                  <a:cubicBezTo>
                    <a:pt x="380" y="611"/>
                    <a:pt x="380" y="611"/>
                    <a:pt x="380" y="611"/>
                  </a:cubicBezTo>
                  <a:cubicBezTo>
                    <a:pt x="393" y="608"/>
                    <a:pt x="393" y="608"/>
                    <a:pt x="393" y="608"/>
                  </a:cubicBezTo>
                  <a:cubicBezTo>
                    <a:pt x="393" y="577"/>
                    <a:pt x="393" y="577"/>
                    <a:pt x="393" y="577"/>
                  </a:cubicBezTo>
                  <a:cubicBezTo>
                    <a:pt x="394" y="577"/>
                    <a:pt x="394" y="577"/>
                    <a:pt x="394" y="577"/>
                  </a:cubicBezTo>
                  <a:cubicBezTo>
                    <a:pt x="408" y="572"/>
                    <a:pt x="421" y="567"/>
                    <a:pt x="433" y="561"/>
                  </a:cubicBezTo>
                  <a:cubicBezTo>
                    <a:pt x="455" y="583"/>
                    <a:pt x="455" y="583"/>
                    <a:pt x="455" y="583"/>
                  </a:cubicBezTo>
                  <a:cubicBezTo>
                    <a:pt x="466" y="577"/>
                    <a:pt x="466" y="577"/>
                    <a:pt x="466" y="577"/>
                  </a:cubicBezTo>
                  <a:cubicBezTo>
                    <a:pt x="477" y="570"/>
                    <a:pt x="477" y="570"/>
                    <a:pt x="477" y="570"/>
                  </a:cubicBezTo>
                  <a:cubicBezTo>
                    <a:pt x="468" y="540"/>
                    <a:pt x="468" y="540"/>
                    <a:pt x="468" y="540"/>
                  </a:cubicBezTo>
                  <a:cubicBezTo>
                    <a:pt x="480" y="532"/>
                    <a:pt x="491" y="523"/>
                    <a:pt x="502" y="513"/>
                  </a:cubicBezTo>
                  <a:cubicBezTo>
                    <a:pt x="529" y="528"/>
                    <a:pt x="529" y="528"/>
                    <a:pt x="529" y="528"/>
                  </a:cubicBezTo>
                  <a:cubicBezTo>
                    <a:pt x="538" y="519"/>
                    <a:pt x="538" y="519"/>
                    <a:pt x="538" y="519"/>
                  </a:cubicBezTo>
                  <a:cubicBezTo>
                    <a:pt x="547" y="509"/>
                    <a:pt x="547" y="509"/>
                    <a:pt x="547" y="509"/>
                  </a:cubicBezTo>
                  <a:cubicBezTo>
                    <a:pt x="529" y="483"/>
                    <a:pt x="529" y="483"/>
                    <a:pt x="529" y="483"/>
                  </a:cubicBezTo>
                  <a:cubicBezTo>
                    <a:pt x="538" y="472"/>
                    <a:pt x="546" y="460"/>
                    <a:pt x="553" y="448"/>
                  </a:cubicBezTo>
                  <a:cubicBezTo>
                    <a:pt x="584" y="454"/>
                    <a:pt x="584" y="454"/>
                    <a:pt x="584" y="454"/>
                  </a:cubicBezTo>
                  <a:cubicBezTo>
                    <a:pt x="589" y="442"/>
                    <a:pt x="589" y="442"/>
                    <a:pt x="589" y="442"/>
                  </a:cubicBezTo>
                  <a:cubicBezTo>
                    <a:pt x="595" y="430"/>
                    <a:pt x="595" y="430"/>
                    <a:pt x="595" y="430"/>
                  </a:cubicBezTo>
                  <a:cubicBezTo>
                    <a:pt x="571" y="411"/>
                    <a:pt x="571" y="411"/>
                    <a:pt x="571" y="411"/>
                  </a:cubicBezTo>
                  <a:cubicBezTo>
                    <a:pt x="572" y="408"/>
                    <a:pt x="573" y="405"/>
                    <a:pt x="574" y="402"/>
                  </a:cubicBezTo>
                  <a:cubicBezTo>
                    <a:pt x="576" y="395"/>
                    <a:pt x="576" y="395"/>
                    <a:pt x="576" y="395"/>
                  </a:cubicBezTo>
                  <a:cubicBezTo>
                    <a:pt x="579" y="386"/>
                    <a:pt x="581" y="378"/>
                    <a:pt x="583" y="370"/>
                  </a:cubicBezTo>
                  <a:cubicBezTo>
                    <a:pt x="614" y="367"/>
                    <a:pt x="614" y="367"/>
                    <a:pt x="614" y="367"/>
                  </a:cubicBezTo>
                  <a:cubicBezTo>
                    <a:pt x="616" y="354"/>
                    <a:pt x="616" y="354"/>
                    <a:pt x="616" y="354"/>
                  </a:cubicBezTo>
                  <a:cubicBezTo>
                    <a:pt x="618" y="341"/>
                    <a:pt x="618" y="341"/>
                    <a:pt x="618" y="341"/>
                  </a:cubicBezTo>
                  <a:cubicBezTo>
                    <a:pt x="589" y="329"/>
                    <a:pt x="589" y="329"/>
                    <a:pt x="589" y="329"/>
                  </a:cubicBezTo>
                  <a:cubicBezTo>
                    <a:pt x="590" y="315"/>
                    <a:pt x="590" y="301"/>
                    <a:pt x="589" y="286"/>
                  </a:cubicBezTo>
                  <a:cubicBezTo>
                    <a:pt x="618" y="274"/>
                    <a:pt x="618" y="274"/>
                    <a:pt x="618" y="274"/>
                  </a:cubicBezTo>
                  <a:cubicBezTo>
                    <a:pt x="616" y="261"/>
                    <a:pt x="616" y="261"/>
                    <a:pt x="616" y="261"/>
                  </a:cubicBezTo>
                  <a:cubicBezTo>
                    <a:pt x="614" y="249"/>
                    <a:pt x="614" y="249"/>
                    <a:pt x="614" y="249"/>
                  </a:cubicBezTo>
                  <a:cubicBezTo>
                    <a:pt x="582" y="246"/>
                    <a:pt x="582" y="246"/>
                    <a:pt x="582" y="246"/>
                  </a:cubicBezTo>
                  <a:cubicBezTo>
                    <a:pt x="581" y="239"/>
                    <a:pt x="579" y="232"/>
                    <a:pt x="577" y="225"/>
                  </a:cubicBezTo>
                  <a:cubicBezTo>
                    <a:pt x="575" y="218"/>
                    <a:pt x="572" y="212"/>
                    <a:pt x="570" y="205"/>
                  </a:cubicBezTo>
                  <a:cubicBezTo>
                    <a:pt x="594" y="185"/>
                    <a:pt x="594" y="185"/>
                    <a:pt x="594" y="185"/>
                  </a:cubicBezTo>
                  <a:cubicBezTo>
                    <a:pt x="588" y="173"/>
                    <a:pt x="588" y="173"/>
                    <a:pt x="588" y="173"/>
                  </a:cubicBezTo>
                  <a:cubicBezTo>
                    <a:pt x="582" y="162"/>
                    <a:pt x="582" y="162"/>
                    <a:pt x="582" y="162"/>
                  </a:cubicBezTo>
                  <a:cubicBezTo>
                    <a:pt x="552" y="168"/>
                    <a:pt x="552" y="168"/>
                    <a:pt x="552" y="168"/>
                  </a:cubicBezTo>
                  <a:cubicBezTo>
                    <a:pt x="544" y="156"/>
                    <a:pt x="536" y="144"/>
                    <a:pt x="527" y="133"/>
                  </a:cubicBezTo>
                  <a:cubicBezTo>
                    <a:pt x="544" y="107"/>
                    <a:pt x="544" y="107"/>
                    <a:pt x="544" y="107"/>
                  </a:cubicBezTo>
                  <a:cubicBezTo>
                    <a:pt x="535" y="97"/>
                    <a:pt x="535" y="97"/>
                    <a:pt x="535" y="97"/>
                  </a:cubicBezTo>
                  <a:cubicBezTo>
                    <a:pt x="526" y="88"/>
                    <a:pt x="526" y="88"/>
                    <a:pt x="526" y="88"/>
                  </a:cubicBezTo>
                  <a:cubicBezTo>
                    <a:pt x="499" y="103"/>
                    <a:pt x="499" y="103"/>
                    <a:pt x="499" y="103"/>
                  </a:cubicBezTo>
                  <a:cubicBezTo>
                    <a:pt x="493" y="97"/>
                    <a:pt x="486" y="92"/>
                    <a:pt x="479" y="87"/>
                  </a:cubicBezTo>
                  <a:cubicBezTo>
                    <a:pt x="473" y="82"/>
                    <a:pt x="473" y="82"/>
                    <a:pt x="473" y="82"/>
                  </a:cubicBezTo>
                  <a:cubicBezTo>
                    <a:pt x="471" y="80"/>
                    <a:pt x="468" y="78"/>
                    <a:pt x="466" y="77"/>
                  </a:cubicBezTo>
                  <a:cubicBezTo>
                    <a:pt x="474" y="47"/>
                    <a:pt x="474" y="47"/>
                    <a:pt x="474" y="47"/>
                  </a:cubicBezTo>
                  <a:cubicBezTo>
                    <a:pt x="463" y="40"/>
                    <a:pt x="463" y="40"/>
                    <a:pt x="463" y="40"/>
                  </a:cubicBezTo>
                  <a:cubicBezTo>
                    <a:pt x="452" y="34"/>
                    <a:pt x="452" y="34"/>
                    <a:pt x="452" y="34"/>
                  </a:cubicBezTo>
                  <a:cubicBezTo>
                    <a:pt x="430" y="57"/>
                    <a:pt x="430" y="57"/>
                    <a:pt x="430" y="57"/>
                  </a:cubicBezTo>
                  <a:cubicBezTo>
                    <a:pt x="417" y="50"/>
                    <a:pt x="404" y="45"/>
                    <a:pt x="390" y="41"/>
                  </a:cubicBezTo>
                  <a:cubicBezTo>
                    <a:pt x="390" y="10"/>
                    <a:pt x="390" y="10"/>
                    <a:pt x="390" y="10"/>
                  </a:cubicBezTo>
                  <a:cubicBezTo>
                    <a:pt x="377" y="7"/>
                    <a:pt x="377" y="7"/>
                    <a:pt x="377" y="7"/>
                  </a:cubicBezTo>
                  <a:cubicBezTo>
                    <a:pt x="364" y="4"/>
                    <a:pt x="364" y="4"/>
                    <a:pt x="364" y="4"/>
                  </a:cubicBezTo>
                  <a:cubicBezTo>
                    <a:pt x="350" y="32"/>
                    <a:pt x="350" y="32"/>
                    <a:pt x="350" y="32"/>
                  </a:cubicBezTo>
                  <a:cubicBezTo>
                    <a:pt x="336" y="30"/>
                    <a:pt x="322" y="29"/>
                    <a:pt x="307" y="29"/>
                  </a:cubicBezTo>
                  <a:cubicBezTo>
                    <a:pt x="298" y="0"/>
                    <a:pt x="298" y="0"/>
                    <a:pt x="298" y="0"/>
                  </a:cubicBezTo>
                  <a:cubicBezTo>
                    <a:pt x="285" y="1"/>
                    <a:pt x="285" y="1"/>
                    <a:pt x="285" y="1"/>
                  </a:cubicBezTo>
                  <a:cubicBezTo>
                    <a:pt x="272" y="2"/>
                    <a:pt x="272" y="2"/>
                    <a:pt x="272" y="2"/>
                  </a:cubicBezTo>
                  <a:cubicBezTo>
                    <a:pt x="267" y="33"/>
                    <a:pt x="267" y="33"/>
                    <a:pt x="267" y="33"/>
                  </a:cubicBezTo>
                  <a:cubicBezTo>
                    <a:pt x="253" y="35"/>
                    <a:pt x="239" y="38"/>
                    <a:pt x="225" y="42"/>
                  </a:cubicBezTo>
                  <a:moveTo>
                    <a:pt x="156" y="121"/>
                  </a:moveTo>
                  <a:cubicBezTo>
                    <a:pt x="198" y="255"/>
                    <a:pt x="198" y="255"/>
                    <a:pt x="198" y="255"/>
                  </a:cubicBezTo>
                  <a:cubicBezTo>
                    <a:pt x="201" y="266"/>
                    <a:pt x="197" y="279"/>
                    <a:pt x="188" y="286"/>
                  </a:cubicBezTo>
                  <a:cubicBezTo>
                    <a:pt x="73" y="367"/>
                    <a:pt x="73" y="367"/>
                    <a:pt x="73" y="367"/>
                  </a:cubicBezTo>
                  <a:cubicBezTo>
                    <a:pt x="50" y="274"/>
                    <a:pt x="84" y="179"/>
                    <a:pt x="156" y="121"/>
                  </a:cubicBezTo>
                  <a:moveTo>
                    <a:pt x="228" y="335"/>
                  </a:moveTo>
                  <a:cubicBezTo>
                    <a:pt x="214" y="291"/>
                    <a:pt x="239" y="243"/>
                    <a:pt x="284" y="229"/>
                  </a:cubicBezTo>
                  <a:cubicBezTo>
                    <a:pt x="328" y="215"/>
                    <a:pt x="375" y="240"/>
                    <a:pt x="389" y="284"/>
                  </a:cubicBezTo>
                  <a:cubicBezTo>
                    <a:pt x="404" y="329"/>
                    <a:pt x="379" y="376"/>
                    <a:pt x="334" y="390"/>
                  </a:cubicBezTo>
                  <a:cubicBezTo>
                    <a:pt x="290" y="404"/>
                    <a:pt x="242" y="380"/>
                    <a:pt x="228" y="335"/>
                  </a:cubicBezTo>
                  <a:moveTo>
                    <a:pt x="82" y="398"/>
                  </a:moveTo>
                  <a:cubicBezTo>
                    <a:pt x="223" y="399"/>
                    <a:pt x="223" y="399"/>
                    <a:pt x="223" y="399"/>
                  </a:cubicBezTo>
                  <a:cubicBezTo>
                    <a:pt x="235" y="399"/>
                    <a:pt x="246" y="407"/>
                    <a:pt x="249" y="418"/>
                  </a:cubicBezTo>
                  <a:cubicBezTo>
                    <a:pt x="291" y="552"/>
                    <a:pt x="291" y="552"/>
                    <a:pt x="291" y="552"/>
                  </a:cubicBezTo>
                  <a:cubicBezTo>
                    <a:pt x="200" y="546"/>
                    <a:pt x="117" y="487"/>
                    <a:pt x="82" y="398"/>
                  </a:cubicBezTo>
                  <a:moveTo>
                    <a:pt x="534" y="402"/>
                  </a:moveTo>
                  <a:cubicBezTo>
                    <a:pt x="507" y="466"/>
                    <a:pt x="454" y="519"/>
                    <a:pt x="382" y="542"/>
                  </a:cubicBezTo>
                  <a:cubicBezTo>
                    <a:pt x="363" y="548"/>
                    <a:pt x="343" y="551"/>
                    <a:pt x="323" y="552"/>
                  </a:cubicBezTo>
                  <a:cubicBezTo>
                    <a:pt x="368" y="419"/>
                    <a:pt x="368" y="419"/>
                    <a:pt x="368" y="419"/>
                  </a:cubicBezTo>
                  <a:cubicBezTo>
                    <a:pt x="372" y="408"/>
                    <a:pt x="382" y="400"/>
                    <a:pt x="394" y="401"/>
                  </a:cubicBezTo>
                  <a:cubicBezTo>
                    <a:pt x="534" y="402"/>
                    <a:pt x="534" y="402"/>
                    <a:pt x="534" y="402"/>
                  </a:cubicBezTo>
                  <a:moveTo>
                    <a:pt x="541" y="237"/>
                  </a:moveTo>
                  <a:cubicBezTo>
                    <a:pt x="555" y="282"/>
                    <a:pt x="555" y="328"/>
                    <a:pt x="544" y="371"/>
                  </a:cubicBezTo>
                  <a:cubicBezTo>
                    <a:pt x="437" y="291"/>
                    <a:pt x="437" y="291"/>
                    <a:pt x="437" y="291"/>
                  </a:cubicBezTo>
                  <a:cubicBezTo>
                    <a:pt x="424" y="282"/>
                    <a:pt x="419" y="266"/>
                    <a:pt x="424" y="251"/>
                  </a:cubicBezTo>
                  <a:cubicBezTo>
                    <a:pt x="467" y="125"/>
                    <a:pt x="467" y="125"/>
                    <a:pt x="467" y="125"/>
                  </a:cubicBezTo>
                  <a:cubicBezTo>
                    <a:pt x="500" y="153"/>
                    <a:pt x="527" y="191"/>
                    <a:pt x="541" y="237"/>
                  </a:cubicBezTo>
                  <a:moveTo>
                    <a:pt x="441" y="105"/>
                  </a:moveTo>
                  <a:cubicBezTo>
                    <a:pt x="327" y="186"/>
                    <a:pt x="327" y="186"/>
                    <a:pt x="327" y="186"/>
                  </a:cubicBezTo>
                  <a:cubicBezTo>
                    <a:pt x="317" y="193"/>
                    <a:pt x="304" y="193"/>
                    <a:pt x="295" y="186"/>
                  </a:cubicBezTo>
                  <a:cubicBezTo>
                    <a:pt x="182" y="102"/>
                    <a:pt x="182" y="102"/>
                    <a:pt x="182" y="102"/>
                  </a:cubicBezTo>
                  <a:cubicBezTo>
                    <a:pt x="198" y="92"/>
                    <a:pt x="216" y="84"/>
                    <a:pt x="236" y="78"/>
                  </a:cubicBezTo>
                  <a:cubicBezTo>
                    <a:pt x="308" y="55"/>
                    <a:pt x="382" y="68"/>
                    <a:pt x="441" y="105"/>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3" name="Freeform 36"/>
            <p:cNvSpPr>
              <a:spLocks noEditPoints="1"/>
            </p:cNvSpPr>
            <p:nvPr>
              <p:custDataLst>
                <p:tags r:id="rId29"/>
              </p:custDataLst>
            </p:nvPr>
          </p:nvSpPr>
          <p:spPr bwMode="auto">
            <a:xfrm>
              <a:off x="5942847" y="4075863"/>
              <a:ext cx="597130" cy="597945"/>
            </a:xfrm>
            <a:custGeom>
              <a:avLst/>
              <a:gdLst>
                <a:gd name="T0" fmla="*/ 234 w 310"/>
                <a:gd name="T1" fmla="*/ 262 h 310"/>
                <a:gd name="T2" fmla="*/ 263 w 310"/>
                <a:gd name="T3" fmla="*/ 266 h 310"/>
                <a:gd name="T4" fmla="*/ 264 w 310"/>
                <a:gd name="T5" fmla="*/ 250 h 310"/>
                <a:gd name="T6" fmla="*/ 280 w 310"/>
                <a:gd name="T7" fmla="*/ 234 h 310"/>
                <a:gd name="T8" fmla="*/ 289 w 310"/>
                <a:gd name="T9" fmla="*/ 216 h 310"/>
                <a:gd name="T10" fmla="*/ 288 w 310"/>
                <a:gd name="T11" fmla="*/ 192 h 310"/>
                <a:gd name="T12" fmla="*/ 308 w 310"/>
                <a:gd name="T13" fmla="*/ 184 h 310"/>
                <a:gd name="T14" fmla="*/ 287 w 310"/>
                <a:gd name="T15" fmla="*/ 164 h 310"/>
                <a:gd name="T16" fmla="*/ 310 w 310"/>
                <a:gd name="T17" fmla="*/ 146 h 310"/>
                <a:gd name="T18" fmla="*/ 298 w 310"/>
                <a:gd name="T19" fmla="*/ 135 h 310"/>
                <a:gd name="T20" fmla="*/ 296 w 310"/>
                <a:gd name="T21" fmla="*/ 112 h 310"/>
                <a:gd name="T22" fmla="*/ 290 w 310"/>
                <a:gd name="T23" fmla="*/ 94 h 310"/>
                <a:gd name="T24" fmla="*/ 276 w 310"/>
                <a:gd name="T25" fmla="*/ 76 h 310"/>
                <a:gd name="T26" fmla="*/ 277 w 310"/>
                <a:gd name="T27" fmla="*/ 59 h 310"/>
                <a:gd name="T28" fmla="*/ 250 w 310"/>
                <a:gd name="T29" fmla="*/ 62 h 310"/>
                <a:gd name="T30" fmla="*/ 250 w 310"/>
                <a:gd name="T31" fmla="*/ 32 h 310"/>
                <a:gd name="T32" fmla="*/ 233 w 310"/>
                <a:gd name="T33" fmla="*/ 34 h 310"/>
                <a:gd name="T34" fmla="*/ 214 w 310"/>
                <a:gd name="T35" fmla="*/ 23 h 310"/>
                <a:gd name="T36" fmla="*/ 206 w 310"/>
                <a:gd name="T37" fmla="*/ 8 h 310"/>
                <a:gd name="T38" fmla="*/ 183 w 310"/>
                <a:gd name="T39" fmla="*/ 25 h 310"/>
                <a:gd name="T40" fmla="*/ 169 w 310"/>
                <a:gd name="T41" fmla="*/ 0 h 310"/>
                <a:gd name="T42" fmla="*/ 156 w 310"/>
                <a:gd name="T43" fmla="*/ 11 h 310"/>
                <a:gd name="T44" fmla="*/ 133 w 310"/>
                <a:gd name="T45" fmla="*/ 9 h 310"/>
                <a:gd name="T46" fmla="*/ 114 w 310"/>
                <a:gd name="T47" fmla="*/ 13 h 310"/>
                <a:gd name="T48" fmla="*/ 94 w 310"/>
                <a:gd name="T49" fmla="*/ 24 h 310"/>
                <a:gd name="T50" fmla="*/ 83 w 310"/>
                <a:gd name="T51" fmla="*/ 17 h 310"/>
                <a:gd name="T52" fmla="*/ 78 w 310"/>
                <a:gd name="T53" fmla="*/ 34 h 310"/>
                <a:gd name="T54" fmla="*/ 58 w 310"/>
                <a:gd name="T55" fmla="*/ 44 h 310"/>
                <a:gd name="T56" fmla="*/ 44 w 310"/>
                <a:gd name="T57" fmla="*/ 58 h 310"/>
                <a:gd name="T58" fmla="*/ 33 w 310"/>
                <a:gd name="T59" fmla="*/ 78 h 310"/>
                <a:gd name="T60" fmla="*/ 17 w 310"/>
                <a:gd name="T61" fmla="*/ 84 h 310"/>
                <a:gd name="T62" fmla="*/ 31 w 310"/>
                <a:gd name="T63" fmla="*/ 109 h 310"/>
                <a:gd name="T64" fmla="*/ 4 w 310"/>
                <a:gd name="T65" fmla="*/ 119 h 310"/>
                <a:gd name="T66" fmla="*/ 13 w 310"/>
                <a:gd name="T67" fmla="*/ 134 h 310"/>
                <a:gd name="T68" fmla="*/ 8 w 310"/>
                <a:gd name="T69" fmla="*/ 156 h 310"/>
                <a:gd name="T70" fmla="*/ 9 w 310"/>
                <a:gd name="T71" fmla="*/ 176 h 310"/>
                <a:gd name="T72" fmla="*/ 17 w 310"/>
                <a:gd name="T73" fmla="*/ 197 h 310"/>
                <a:gd name="T74" fmla="*/ 11 w 310"/>
                <a:gd name="T75" fmla="*/ 213 h 310"/>
                <a:gd name="T76" fmla="*/ 39 w 310"/>
                <a:gd name="T77" fmla="*/ 219 h 310"/>
                <a:gd name="T78" fmla="*/ 29 w 310"/>
                <a:gd name="T79" fmla="*/ 246 h 310"/>
                <a:gd name="T80" fmla="*/ 46 w 310"/>
                <a:gd name="T81" fmla="*/ 249 h 310"/>
                <a:gd name="T82" fmla="*/ 60 w 310"/>
                <a:gd name="T83" fmla="*/ 267 h 310"/>
                <a:gd name="T84" fmla="*/ 75 w 310"/>
                <a:gd name="T85" fmla="*/ 279 h 310"/>
                <a:gd name="T86" fmla="*/ 97 w 310"/>
                <a:gd name="T87" fmla="*/ 287 h 310"/>
                <a:gd name="T88" fmla="*/ 104 w 310"/>
                <a:gd name="T89" fmla="*/ 302 h 310"/>
                <a:gd name="T90" fmla="*/ 126 w 310"/>
                <a:gd name="T91" fmla="*/ 284 h 310"/>
                <a:gd name="T92" fmla="*/ 142 w 310"/>
                <a:gd name="T93" fmla="*/ 309 h 310"/>
                <a:gd name="T94" fmla="*/ 155 w 310"/>
                <a:gd name="T95" fmla="*/ 299 h 310"/>
                <a:gd name="T96" fmla="*/ 177 w 310"/>
                <a:gd name="T97" fmla="*/ 301 h 310"/>
                <a:gd name="T98" fmla="*/ 197 w 310"/>
                <a:gd name="T99" fmla="*/ 297 h 310"/>
                <a:gd name="T100" fmla="*/ 217 w 310"/>
                <a:gd name="T101" fmla="*/ 286 h 310"/>
                <a:gd name="T102" fmla="*/ 227 w 310"/>
                <a:gd name="T103" fmla="*/ 292 h 310"/>
                <a:gd name="T104" fmla="*/ 128 w 310"/>
                <a:gd name="T105" fmla="*/ 120 h 310"/>
                <a:gd name="T106" fmla="*/ 141 w 310"/>
                <a:gd name="T107" fmla="*/ 124 h 310"/>
                <a:gd name="T108" fmla="*/ 198 w 310"/>
                <a:gd name="T109" fmla="*/ 143 h 310"/>
                <a:gd name="T110" fmla="*/ 202 w 310"/>
                <a:gd name="T111" fmla="*/ 130 h 310"/>
                <a:gd name="T112" fmla="*/ 126 w 310"/>
                <a:gd name="T113" fmla="*/ 169 h 310"/>
                <a:gd name="T114" fmla="*/ 133 w 310"/>
                <a:gd name="T115" fmla="*/ 166 h 310"/>
                <a:gd name="T116" fmla="*/ 166 w 310"/>
                <a:gd name="T117" fmla="*/ 177 h 310"/>
                <a:gd name="T118" fmla="*/ 171 w 310"/>
                <a:gd name="T119" fmla="*/ 184 h 310"/>
                <a:gd name="T120" fmla="*/ 167 w 310"/>
                <a:gd name="T121" fmla="*/ 197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0" h="310">
                  <a:moveTo>
                    <a:pt x="235" y="279"/>
                  </a:moveTo>
                  <a:cubicBezTo>
                    <a:pt x="233" y="276"/>
                    <a:pt x="233" y="276"/>
                    <a:pt x="233" y="276"/>
                  </a:cubicBezTo>
                  <a:cubicBezTo>
                    <a:pt x="230" y="272"/>
                    <a:pt x="230" y="266"/>
                    <a:pt x="234" y="262"/>
                  </a:cubicBezTo>
                  <a:cubicBezTo>
                    <a:pt x="239" y="257"/>
                    <a:pt x="247" y="258"/>
                    <a:pt x="251" y="263"/>
                  </a:cubicBezTo>
                  <a:cubicBezTo>
                    <a:pt x="253" y="266"/>
                    <a:pt x="253" y="266"/>
                    <a:pt x="253" y="266"/>
                  </a:cubicBezTo>
                  <a:cubicBezTo>
                    <a:pt x="255" y="269"/>
                    <a:pt x="260" y="269"/>
                    <a:pt x="263" y="266"/>
                  </a:cubicBezTo>
                  <a:cubicBezTo>
                    <a:pt x="265" y="265"/>
                    <a:pt x="266" y="264"/>
                    <a:pt x="268" y="262"/>
                  </a:cubicBezTo>
                  <a:cubicBezTo>
                    <a:pt x="270" y="259"/>
                    <a:pt x="270" y="254"/>
                    <a:pt x="267" y="252"/>
                  </a:cubicBezTo>
                  <a:cubicBezTo>
                    <a:pt x="264" y="250"/>
                    <a:pt x="264" y="250"/>
                    <a:pt x="264" y="250"/>
                  </a:cubicBezTo>
                  <a:cubicBezTo>
                    <a:pt x="260" y="246"/>
                    <a:pt x="258" y="240"/>
                    <a:pt x="261" y="235"/>
                  </a:cubicBezTo>
                  <a:cubicBezTo>
                    <a:pt x="264" y="229"/>
                    <a:pt x="272" y="228"/>
                    <a:pt x="277" y="232"/>
                  </a:cubicBezTo>
                  <a:cubicBezTo>
                    <a:pt x="280" y="234"/>
                    <a:pt x="280" y="234"/>
                    <a:pt x="280" y="234"/>
                  </a:cubicBezTo>
                  <a:cubicBezTo>
                    <a:pt x="283" y="236"/>
                    <a:pt x="288" y="235"/>
                    <a:pt x="290" y="232"/>
                  </a:cubicBezTo>
                  <a:cubicBezTo>
                    <a:pt x="291" y="230"/>
                    <a:pt x="292" y="228"/>
                    <a:pt x="293" y="226"/>
                  </a:cubicBezTo>
                  <a:cubicBezTo>
                    <a:pt x="295" y="222"/>
                    <a:pt x="293" y="218"/>
                    <a:pt x="289" y="216"/>
                  </a:cubicBezTo>
                  <a:cubicBezTo>
                    <a:pt x="286" y="215"/>
                    <a:pt x="286" y="215"/>
                    <a:pt x="286" y="215"/>
                  </a:cubicBezTo>
                  <a:cubicBezTo>
                    <a:pt x="280" y="213"/>
                    <a:pt x="277" y="206"/>
                    <a:pt x="280" y="200"/>
                  </a:cubicBezTo>
                  <a:cubicBezTo>
                    <a:pt x="277" y="195"/>
                    <a:pt x="282" y="189"/>
                    <a:pt x="288" y="192"/>
                  </a:cubicBezTo>
                  <a:cubicBezTo>
                    <a:pt x="297" y="195"/>
                    <a:pt x="297" y="195"/>
                    <a:pt x="297" y="195"/>
                  </a:cubicBezTo>
                  <a:cubicBezTo>
                    <a:pt x="301" y="197"/>
                    <a:pt x="305" y="195"/>
                    <a:pt x="306" y="190"/>
                  </a:cubicBezTo>
                  <a:cubicBezTo>
                    <a:pt x="307" y="188"/>
                    <a:pt x="307" y="186"/>
                    <a:pt x="308" y="184"/>
                  </a:cubicBezTo>
                  <a:cubicBezTo>
                    <a:pt x="308" y="180"/>
                    <a:pt x="305" y="176"/>
                    <a:pt x="301" y="176"/>
                  </a:cubicBezTo>
                  <a:cubicBezTo>
                    <a:pt x="298" y="176"/>
                    <a:pt x="298" y="176"/>
                    <a:pt x="298" y="176"/>
                  </a:cubicBezTo>
                  <a:cubicBezTo>
                    <a:pt x="291" y="175"/>
                    <a:pt x="287" y="170"/>
                    <a:pt x="287" y="164"/>
                  </a:cubicBezTo>
                  <a:cubicBezTo>
                    <a:pt x="288" y="157"/>
                    <a:pt x="293" y="153"/>
                    <a:pt x="300" y="153"/>
                  </a:cubicBezTo>
                  <a:cubicBezTo>
                    <a:pt x="303" y="154"/>
                    <a:pt x="303" y="154"/>
                    <a:pt x="303" y="154"/>
                  </a:cubicBezTo>
                  <a:cubicBezTo>
                    <a:pt x="307" y="154"/>
                    <a:pt x="310" y="151"/>
                    <a:pt x="310" y="146"/>
                  </a:cubicBezTo>
                  <a:cubicBezTo>
                    <a:pt x="310" y="144"/>
                    <a:pt x="310" y="142"/>
                    <a:pt x="310" y="140"/>
                  </a:cubicBezTo>
                  <a:cubicBezTo>
                    <a:pt x="309" y="136"/>
                    <a:pt x="305" y="133"/>
                    <a:pt x="301" y="134"/>
                  </a:cubicBezTo>
                  <a:cubicBezTo>
                    <a:pt x="298" y="135"/>
                    <a:pt x="298" y="135"/>
                    <a:pt x="298" y="135"/>
                  </a:cubicBezTo>
                  <a:cubicBezTo>
                    <a:pt x="292" y="136"/>
                    <a:pt x="286" y="132"/>
                    <a:pt x="285" y="126"/>
                  </a:cubicBezTo>
                  <a:cubicBezTo>
                    <a:pt x="283" y="120"/>
                    <a:pt x="287" y="114"/>
                    <a:pt x="293" y="113"/>
                  </a:cubicBezTo>
                  <a:cubicBezTo>
                    <a:pt x="296" y="112"/>
                    <a:pt x="296" y="112"/>
                    <a:pt x="296" y="112"/>
                  </a:cubicBezTo>
                  <a:cubicBezTo>
                    <a:pt x="300" y="111"/>
                    <a:pt x="303" y="107"/>
                    <a:pt x="301" y="103"/>
                  </a:cubicBezTo>
                  <a:cubicBezTo>
                    <a:pt x="301" y="101"/>
                    <a:pt x="300" y="99"/>
                    <a:pt x="299" y="97"/>
                  </a:cubicBezTo>
                  <a:cubicBezTo>
                    <a:pt x="298" y="93"/>
                    <a:pt x="293" y="92"/>
                    <a:pt x="290" y="94"/>
                  </a:cubicBezTo>
                  <a:cubicBezTo>
                    <a:pt x="286" y="95"/>
                    <a:pt x="286" y="95"/>
                    <a:pt x="286" y="95"/>
                  </a:cubicBezTo>
                  <a:cubicBezTo>
                    <a:pt x="281" y="98"/>
                    <a:pt x="274" y="96"/>
                    <a:pt x="271" y="91"/>
                  </a:cubicBezTo>
                  <a:cubicBezTo>
                    <a:pt x="268" y="85"/>
                    <a:pt x="270" y="79"/>
                    <a:pt x="276" y="76"/>
                  </a:cubicBezTo>
                  <a:cubicBezTo>
                    <a:pt x="279" y="74"/>
                    <a:pt x="279" y="74"/>
                    <a:pt x="279" y="74"/>
                  </a:cubicBezTo>
                  <a:cubicBezTo>
                    <a:pt x="282" y="72"/>
                    <a:pt x="283" y="67"/>
                    <a:pt x="281" y="64"/>
                  </a:cubicBezTo>
                  <a:cubicBezTo>
                    <a:pt x="280" y="62"/>
                    <a:pt x="278" y="61"/>
                    <a:pt x="277" y="59"/>
                  </a:cubicBezTo>
                  <a:cubicBezTo>
                    <a:pt x="275" y="56"/>
                    <a:pt x="270" y="55"/>
                    <a:pt x="267" y="58"/>
                  </a:cubicBezTo>
                  <a:cubicBezTo>
                    <a:pt x="264" y="61"/>
                    <a:pt x="264" y="61"/>
                    <a:pt x="264" y="61"/>
                  </a:cubicBezTo>
                  <a:cubicBezTo>
                    <a:pt x="260" y="64"/>
                    <a:pt x="254" y="65"/>
                    <a:pt x="250" y="62"/>
                  </a:cubicBezTo>
                  <a:cubicBezTo>
                    <a:pt x="244" y="58"/>
                    <a:pt x="244" y="50"/>
                    <a:pt x="249" y="45"/>
                  </a:cubicBezTo>
                  <a:cubicBezTo>
                    <a:pt x="251" y="43"/>
                    <a:pt x="251" y="43"/>
                    <a:pt x="251" y="43"/>
                  </a:cubicBezTo>
                  <a:cubicBezTo>
                    <a:pt x="254" y="40"/>
                    <a:pt x="254" y="35"/>
                    <a:pt x="250" y="32"/>
                  </a:cubicBezTo>
                  <a:cubicBezTo>
                    <a:pt x="249" y="31"/>
                    <a:pt x="247" y="30"/>
                    <a:pt x="245" y="28"/>
                  </a:cubicBezTo>
                  <a:cubicBezTo>
                    <a:pt x="242" y="26"/>
                    <a:pt x="237" y="27"/>
                    <a:pt x="235" y="31"/>
                  </a:cubicBezTo>
                  <a:cubicBezTo>
                    <a:pt x="233" y="34"/>
                    <a:pt x="233" y="34"/>
                    <a:pt x="233" y="34"/>
                  </a:cubicBezTo>
                  <a:cubicBezTo>
                    <a:pt x="230" y="39"/>
                    <a:pt x="223" y="41"/>
                    <a:pt x="218" y="38"/>
                  </a:cubicBezTo>
                  <a:cubicBezTo>
                    <a:pt x="218" y="38"/>
                    <a:pt x="218" y="38"/>
                    <a:pt x="218" y="38"/>
                  </a:cubicBezTo>
                  <a:cubicBezTo>
                    <a:pt x="213" y="35"/>
                    <a:pt x="211" y="28"/>
                    <a:pt x="214" y="23"/>
                  </a:cubicBezTo>
                  <a:cubicBezTo>
                    <a:pt x="215" y="20"/>
                    <a:pt x="215" y="20"/>
                    <a:pt x="215" y="20"/>
                  </a:cubicBezTo>
                  <a:cubicBezTo>
                    <a:pt x="217" y="17"/>
                    <a:pt x="216" y="12"/>
                    <a:pt x="212" y="10"/>
                  </a:cubicBezTo>
                  <a:cubicBezTo>
                    <a:pt x="210" y="10"/>
                    <a:pt x="208" y="9"/>
                    <a:pt x="206" y="8"/>
                  </a:cubicBezTo>
                  <a:cubicBezTo>
                    <a:pt x="202" y="7"/>
                    <a:pt x="198" y="9"/>
                    <a:pt x="197" y="13"/>
                  </a:cubicBezTo>
                  <a:cubicBezTo>
                    <a:pt x="196" y="17"/>
                    <a:pt x="196" y="17"/>
                    <a:pt x="196" y="17"/>
                  </a:cubicBezTo>
                  <a:cubicBezTo>
                    <a:pt x="195" y="23"/>
                    <a:pt x="189" y="27"/>
                    <a:pt x="183" y="25"/>
                  </a:cubicBezTo>
                  <a:cubicBezTo>
                    <a:pt x="177" y="24"/>
                    <a:pt x="173" y="18"/>
                    <a:pt x="174" y="12"/>
                  </a:cubicBezTo>
                  <a:cubicBezTo>
                    <a:pt x="175" y="9"/>
                    <a:pt x="175" y="9"/>
                    <a:pt x="175" y="9"/>
                  </a:cubicBezTo>
                  <a:cubicBezTo>
                    <a:pt x="176" y="5"/>
                    <a:pt x="173" y="1"/>
                    <a:pt x="169" y="0"/>
                  </a:cubicBezTo>
                  <a:cubicBezTo>
                    <a:pt x="167" y="0"/>
                    <a:pt x="165" y="0"/>
                    <a:pt x="163" y="0"/>
                  </a:cubicBezTo>
                  <a:cubicBezTo>
                    <a:pt x="158" y="0"/>
                    <a:pt x="155" y="3"/>
                    <a:pt x="155" y="7"/>
                  </a:cubicBezTo>
                  <a:cubicBezTo>
                    <a:pt x="156" y="11"/>
                    <a:pt x="156" y="11"/>
                    <a:pt x="156" y="11"/>
                  </a:cubicBezTo>
                  <a:cubicBezTo>
                    <a:pt x="156" y="17"/>
                    <a:pt x="151" y="22"/>
                    <a:pt x="145" y="23"/>
                  </a:cubicBezTo>
                  <a:cubicBezTo>
                    <a:pt x="139" y="23"/>
                    <a:pt x="134" y="18"/>
                    <a:pt x="133" y="12"/>
                  </a:cubicBezTo>
                  <a:cubicBezTo>
                    <a:pt x="133" y="9"/>
                    <a:pt x="133" y="9"/>
                    <a:pt x="133" y="9"/>
                  </a:cubicBezTo>
                  <a:cubicBezTo>
                    <a:pt x="133" y="5"/>
                    <a:pt x="129" y="2"/>
                    <a:pt x="125" y="3"/>
                  </a:cubicBezTo>
                  <a:cubicBezTo>
                    <a:pt x="123" y="3"/>
                    <a:pt x="121" y="4"/>
                    <a:pt x="119" y="4"/>
                  </a:cubicBezTo>
                  <a:cubicBezTo>
                    <a:pt x="115" y="5"/>
                    <a:pt x="112" y="9"/>
                    <a:pt x="114" y="13"/>
                  </a:cubicBezTo>
                  <a:cubicBezTo>
                    <a:pt x="115" y="17"/>
                    <a:pt x="115" y="17"/>
                    <a:pt x="115" y="17"/>
                  </a:cubicBezTo>
                  <a:cubicBezTo>
                    <a:pt x="117" y="23"/>
                    <a:pt x="114" y="29"/>
                    <a:pt x="108" y="31"/>
                  </a:cubicBezTo>
                  <a:cubicBezTo>
                    <a:pt x="102" y="33"/>
                    <a:pt x="96" y="30"/>
                    <a:pt x="94" y="24"/>
                  </a:cubicBezTo>
                  <a:cubicBezTo>
                    <a:pt x="93" y="21"/>
                    <a:pt x="93" y="21"/>
                    <a:pt x="93" y="21"/>
                  </a:cubicBezTo>
                  <a:cubicBezTo>
                    <a:pt x="92" y="17"/>
                    <a:pt x="87" y="15"/>
                    <a:pt x="83" y="17"/>
                  </a:cubicBezTo>
                  <a:cubicBezTo>
                    <a:pt x="83" y="17"/>
                    <a:pt x="83" y="17"/>
                    <a:pt x="83" y="17"/>
                  </a:cubicBezTo>
                  <a:cubicBezTo>
                    <a:pt x="81" y="18"/>
                    <a:pt x="79" y="19"/>
                    <a:pt x="78" y="21"/>
                  </a:cubicBezTo>
                  <a:cubicBezTo>
                    <a:pt x="74" y="23"/>
                    <a:pt x="73" y="27"/>
                    <a:pt x="75" y="31"/>
                  </a:cubicBezTo>
                  <a:cubicBezTo>
                    <a:pt x="78" y="34"/>
                    <a:pt x="78" y="34"/>
                    <a:pt x="78" y="34"/>
                  </a:cubicBezTo>
                  <a:cubicBezTo>
                    <a:pt x="81" y="39"/>
                    <a:pt x="80" y="46"/>
                    <a:pt x="75" y="49"/>
                  </a:cubicBezTo>
                  <a:cubicBezTo>
                    <a:pt x="70" y="53"/>
                    <a:pt x="63" y="52"/>
                    <a:pt x="60" y="47"/>
                  </a:cubicBezTo>
                  <a:cubicBezTo>
                    <a:pt x="58" y="44"/>
                    <a:pt x="58" y="44"/>
                    <a:pt x="58" y="44"/>
                  </a:cubicBezTo>
                  <a:cubicBezTo>
                    <a:pt x="55" y="41"/>
                    <a:pt x="50" y="40"/>
                    <a:pt x="47" y="43"/>
                  </a:cubicBezTo>
                  <a:cubicBezTo>
                    <a:pt x="46" y="45"/>
                    <a:pt x="44" y="46"/>
                    <a:pt x="43" y="48"/>
                  </a:cubicBezTo>
                  <a:cubicBezTo>
                    <a:pt x="40" y="51"/>
                    <a:pt x="40" y="56"/>
                    <a:pt x="44" y="58"/>
                  </a:cubicBezTo>
                  <a:cubicBezTo>
                    <a:pt x="47" y="60"/>
                    <a:pt x="47" y="60"/>
                    <a:pt x="47" y="60"/>
                  </a:cubicBezTo>
                  <a:cubicBezTo>
                    <a:pt x="52" y="64"/>
                    <a:pt x="52" y="71"/>
                    <a:pt x="49" y="76"/>
                  </a:cubicBezTo>
                  <a:cubicBezTo>
                    <a:pt x="45" y="81"/>
                    <a:pt x="38" y="82"/>
                    <a:pt x="33" y="78"/>
                  </a:cubicBezTo>
                  <a:cubicBezTo>
                    <a:pt x="31" y="76"/>
                    <a:pt x="31" y="76"/>
                    <a:pt x="31" y="76"/>
                  </a:cubicBezTo>
                  <a:cubicBezTo>
                    <a:pt x="27" y="74"/>
                    <a:pt x="22" y="75"/>
                    <a:pt x="20" y="78"/>
                  </a:cubicBezTo>
                  <a:cubicBezTo>
                    <a:pt x="19" y="80"/>
                    <a:pt x="18" y="82"/>
                    <a:pt x="17" y="84"/>
                  </a:cubicBezTo>
                  <a:cubicBezTo>
                    <a:pt x="15" y="87"/>
                    <a:pt x="17" y="92"/>
                    <a:pt x="21" y="93"/>
                  </a:cubicBezTo>
                  <a:cubicBezTo>
                    <a:pt x="24" y="95"/>
                    <a:pt x="24" y="95"/>
                    <a:pt x="24" y="95"/>
                  </a:cubicBezTo>
                  <a:cubicBezTo>
                    <a:pt x="30" y="97"/>
                    <a:pt x="33" y="104"/>
                    <a:pt x="31" y="109"/>
                  </a:cubicBezTo>
                  <a:cubicBezTo>
                    <a:pt x="34" y="114"/>
                    <a:pt x="28" y="120"/>
                    <a:pt x="23" y="118"/>
                  </a:cubicBezTo>
                  <a:cubicBezTo>
                    <a:pt x="14" y="114"/>
                    <a:pt x="14" y="114"/>
                    <a:pt x="14" y="114"/>
                  </a:cubicBezTo>
                  <a:cubicBezTo>
                    <a:pt x="10" y="113"/>
                    <a:pt x="5" y="115"/>
                    <a:pt x="4" y="119"/>
                  </a:cubicBezTo>
                  <a:cubicBezTo>
                    <a:pt x="4" y="121"/>
                    <a:pt x="3" y="123"/>
                    <a:pt x="3" y="125"/>
                  </a:cubicBezTo>
                  <a:cubicBezTo>
                    <a:pt x="2" y="130"/>
                    <a:pt x="5" y="133"/>
                    <a:pt x="9" y="134"/>
                  </a:cubicBezTo>
                  <a:cubicBezTo>
                    <a:pt x="13" y="134"/>
                    <a:pt x="13" y="134"/>
                    <a:pt x="13" y="134"/>
                  </a:cubicBezTo>
                  <a:cubicBezTo>
                    <a:pt x="18" y="135"/>
                    <a:pt x="23" y="139"/>
                    <a:pt x="23" y="144"/>
                  </a:cubicBezTo>
                  <a:cubicBezTo>
                    <a:pt x="24" y="151"/>
                    <a:pt x="18" y="157"/>
                    <a:pt x="11" y="156"/>
                  </a:cubicBezTo>
                  <a:cubicBezTo>
                    <a:pt x="8" y="156"/>
                    <a:pt x="8" y="156"/>
                    <a:pt x="8" y="156"/>
                  </a:cubicBezTo>
                  <a:cubicBezTo>
                    <a:pt x="4" y="156"/>
                    <a:pt x="0" y="159"/>
                    <a:pt x="0" y="163"/>
                  </a:cubicBezTo>
                  <a:cubicBezTo>
                    <a:pt x="0" y="165"/>
                    <a:pt x="1" y="168"/>
                    <a:pt x="1" y="170"/>
                  </a:cubicBezTo>
                  <a:cubicBezTo>
                    <a:pt x="1" y="174"/>
                    <a:pt x="5" y="177"/>
                    <a:pt x="9" y="176"/>
                  </a:cubicBezTo>
                  <a:cubicBezTo>
                    <a:pt x="13" y="175"/>
                    <a:pt x="13" y="175"/>
                    <a:pt x="13" y="175"/>
                  </a:cubicBezTo>
                  <a:cubicBezTo>
                    <a:pt x="18" y="174"/>
                    <a:pt x="23" y="177"/>
                    <a:pt x="25" y="182"/>
                  </a:cubicBezTo>
                  <a:cubicBezTo>
                    <a:pt x="28" y="188"/>
                    <a:pt x="24" y="196"/>
                    <a:pt x="17" y="197"/>
                  </a:cubicBezTo>
                  <a:cubicBezTo>
                    <a:pt x="14" y="198"/>
                    <a:pt x="14" y="198"/>
                    <a:pt x="14" y="198"/>
                  </a:cubicBezTo>
                  <a:cubicBezTo>
                    <a:pt x="10" y="198"/>
                    <a:pt x="8" y="203"/>
                    <a:pt x="9" y="207"/>
                  </a:cubicBezTo>
                  <a:cubicBezTo>
                    <a:pt x="10" y="209"/>
                    <a:pt x="10" y="211"/>
                    <a:pt x="11" y="213"/>
                  </a:cubicBezTo>
                  <a:cubicBezTo>
                    <a:pt x="13" y="216"/>
                    <a:pt x="17" y="218"/>
                    <a:pt x="21" y="216"/>
                  </a:cubicBezTo>
                  <a:cubicBezTo>
                    <a:pt x="24" y="214"/>
                    <a:pt x="24" y="214"/>
                    <a:pt x="24" y="214"/>
                  </a:cubicBezTo>
                  <a:cubicBezTo>
                    <a:pt x="30" y="212"/>
                    <a:pt x="36" y="214"/>
                    <a:pt x="39" y="219"/>
                  </a:cubicBezTo>
                  <a:cubicBezTo>
                    <a:pt x="42" y="224"/>
                    <a:pt x="40" y="231"/>
                    <a:pt x="35" y="234"/>
                  </a:cubicBezTo>
                  <a:cubicBezTo>
                    <a:pt x="32" y="236"/>
                    <a:pt x="32" y="236"/>
                    <a:pt x="32" y="236"/>
                  </a:cubicBezTo>
                  <a:cubicBezTo>
                    <a:pt x="28" y="238"/>
                    <a:pt x="27" y="242"/>
                    <a:pt x="29" y="246"/>
                  </a:cubicBezTo>
                  <a:cubicBezTo>
                    <a:pt x="31" y="248"/>
                    <a:pt x="32" y="249"/>
                    <a:pt x="33" y="251"/>
                  </a:cubicBezTo>
                  <a:cubicBezTo>
                    <a:pt x="36" y="254"/>
                    <a:pt x="41" y="254"/>
                    <a:pt x="44" y="252"/>
                  </a:cubicBezTo>
                  <a:cubicBezTo>
                    <a:pt x="46" y="249"/>
                    <a:pt x="46" y="249"/>
                    <a:pt x="46" y="249"/>
                  </a:cubicBezTo>
                  <a:cubicBezTo>
                    <a:pt x="50" y="245"/>
                    <a:pt x="56" y="245"/>
                    <a:pt x="61" y="248"/>
                  </a:cubicBezTo>
                  <a:cubicBezTo>
                    <a:pt x="66" y="252"/>
                    <a:pt x="67" y="260"/>
                    <a:pt x="62" y="265"/>
                  </a:cubicBezTo>
                  <a:cubicBezTo>
                    <a:pt x="60" y="267"/>
                    <a:pt x="60" y="267"/>
                    <a:pt x="60" y="267"/>
                  </a:cubicBezTo>
                  <a:cubicBezTo>
                    <a:pt x="57" y="270"/>
                    <a:pt x="57" y="275"/>
                    <a:pt x="60" y="278"/>
                  </a:cubicBezTo>
                  <a:cubicBezTo>
                    <a:pt x="62" y="279"/>
                    <a:pt x="63" y="280"/>
                    <a:pt x="65" y="281"/>
                  </a:cubicBezTo>
                  <a:cubicBezTo>
                    <a:pt x="69" y="284"/>
                    <a:pt x="73" y="283"/>
                    <a:pt x="75" y="279"/>
                  </a:cubicBezTo>
                  <a:cubicBezTo>
                    <a:pt x="77" y="276"/>
                    <a:pt x="77" y="276"/>
                    <a:pt x="77" y="276"/>
                  </a:cubicBezTo>
                  <a:cubicBezTo>
                    <a:pt x="80" y="271"/>
                    <a:pt x="85" y="269"/>
                    <a:pt x="91" y="271"/>
                  </a:cubicBezTo>
                  <a:cubicBezTo>
                    <a:pt x="97" y="273"/>
                    <a:pt x="100" y="281"/>
                    <a:pt x="97" y="287"/>
                  </a:cubicBezTo>
                  <a:cubicBezTo>
                    <a:pt x="95" y="289"/>
                    <a:pt x="95" y="289"/>
                    <a:pt x="95" y="289"/>
                  </a:cubicBezTo>
                  <a:cubicBezTo>
                    <a:pt x="93" y="293"/>
                    <a:pt x="95" y="298"/>
                    <a:pt x="99" y="299"/>
                  </a:cubicBezTo>
                  <a:cubicBezTo>
                    <a:pt x="101" y="300"/>
                    <a:pt x="102" y="301"/>
                    <a:pt x="104" y="302"/>
                  </a:cubicBezTo>
                  <a:cubicBezTo>
                    <a:pt x="108" y="303"/>
                    <a:pt x="113" y="301"/>
                    <a:pt x="114" y="297"/>
                  </a:cubicBezTo>
                  <a:cubicBezTo>
                    <a:pt x="114" y="293"/>
                    <a:pt x="114" y="293"/>
                    <a:pt x="114" y="293"/>
                  </a:cubicBezTo>
                  <a:cubicBezTo>
                    <a:pt x="116" y="288"/>
                    <a:pt x="120" y="284"/>
                    <a:pt x="126" y="284"/>
                  </a:cubicBezTo>
                  <a:cubicBezTo>
                    <a:pt x="133" y="285"/>
                    <a:pt x="138" y="291"/>
                    <a:pt x="136" y="298"/>
                  </a:cubicBezTo>
                  <a:cubicBezTo>
                    <a:pt x="135" y="301"/>
                    <a:pt x="135" y="301"/>
                    <a:pt x="135" y="301"/>
                  </a:cubicBezTo>
                  <a:cubicBezTo>
                    <a:pt x="134" y="305"/>
                    <a:pt x="137" y="309"/>
                    <a:pt x="142" y="309"/>
                  </a:cubicBezTo>
                  <a:cubicBezTo>
                    <a:pt x="144" y="310"/>
                    <a:pt x="146" y="310"/>
                    <a:pt x="148" y="310"/>
                  </a:cubicBezTo>
                  <a:cubicBezTo>
                    <a:pt x="152" y="310"/>
                    <a:pt x="155" y="307"/>
                    <a:pt x="155" y="303"/>
                  </a:cubicBezTo>
                  <a:cubicBezTo>
                    <a:pt x="155" y="299"/>
                    <a:pt x="155" y="299"/>
                    <a:pt x="155" y="299"/>
                  </a:cubicBezTo>
                  <a:cubicBezTo>
                    <a:pt x="155" y="293"/>
                    <a:pt x="159" y="287"/>
                    <a:pt x="165" y="287"/>
                  </a:cubicBezTo>
                  <a:cubicBezTo>
                    <a:pt x="171" y="284"/>
                    <a:pt x="177" y="288"/>
                    <a:pt x="177" y="294"/>
                  </a:cubicBezTo>
                  <a:cubicBezTo>
                    <a:pt x="177" y="301"/>
                    <a:pt x="177" y="301"/>
                    <a:pt x="177" y="301"/>
                  </a:cubicBezTo>
                  <a:cubicBezTo>
                    <a:pt x="178" y="305"/>
                    <a:pt x="182" y="308"/>
                    <a:pt x="186" y="307"/>
                  </a:cubicBezTo>
                  <a:cubicBezTo>
                    <a:pt x="188" y="307"/>
                    <a:pt x="190" y="306"/>
                    <a:pt x="192" y="306"/>
                  </a:cubicBezTo>
                  <a:cubicBezTo>
                    <a:pt x="196" y="305"/>
                    <a:pt x="198" y="300"/>
                    <a:pt x="197" y="297"/>
                  </a:cubicBezTo>
                  <a:cubicBezTo>
                    <a:pt x="195" y="293"/>
                    <a:pt x="195" y="293"/>
                    <a:pt x="195" y="293"/>
                  </a:cubicBezTo>
                  <a:cubicBezTo>
                    <a:pt x="193" y="287"/>
                    <a:pt x="197" y="279"/>
                    <a:pt x="204" y="278"/>
                  </a:cubicBezTo>
                  <a:cubicBezTo>
                    <a:pt x="210" y="277"/>
                    <a:pt x="215" y="281"/>
                    <a:pt x="217" y="286"/>
                  </a:cubicBezTo>
                  <a:cubicBezTo>
                    <a:pt x="217" y="288"/>
                    <a:pt x="217" y="288"/>
                    <a:pt x="217" y="288"/>
                  </a:cubicBezTo>
                  <a:cubicBezTo>
                    <a:pt x="219" y="292"/>
                    <a:pt x="224" y="294"/>
                    <a:pt x="227" y="292"/>
                  </a:cubicBezTo>
                  <a:cubicBezTo>
                    <a:pt x="227" y="292"/>
                    <a:pt x="227" y="292"/>
                    <a:pt x="227" y="292"/>
                  </a:cubicBezTo>
                  <a:cubicBezTo>
                    <a:pt x="229" y="291"/>
                    <a:pt x="231" y="290"/>
                    <a:pt x="233" y="289"/>
                  </a:cubicBezTo>
                  <a:cubicBezTo>
                    <a:pt x="236" y="287"/>
                    <a:pt x="237" y="282"/>
                    <a:pt x="235" y="279"/>
                  </a:cubicBezTo>
                  <a:moveTo>
                    <a:pt x="128" y="120"/>
                  </a:moveTo>
                  <a:cubicBezTo>
                    <a:pt x="125" y="116"/>
                    <a:pt x="127" y="110"/>
                    <a:pt x="132" y="108"/>
                  </a:cubicBezTo>
                  <a:cubicBezTo>
                    <a:pt x="136" y="105"/>
                    <a:pt x="142" y="107"/>
                    <a:pt x="145" y="111"/>
                  </a:cubicBezTo>
                  <a:cubicBezTo>
                    <a:pt x="147" y="116"/>
                    <a:pt x="145" y="122"/>
                    <a:pt x="141" y="124"/>
                  </a:cubicBezTo>
                  <a:cubicBezTo>
                    <a:pt x="136" y="127"/>
                    <a:pt x="130" y="125"/>
                    <a:pt x="128" y="120"/>
                  </a:cubicBezTo>
                  <a:moveTo>
                    <a:pt x="202" y="130"/>
                  </a:moveTo>
                  <a:cubicBezTo>
                    <a:pt x="205" y="135"/>
                    <a:pt x="203" y="140"/>
                    <a:pt x="198" y="143"/>
                  </a:cubicBezTo>
                  <a:cubicBezTo>
                    <a:pt x="194" y="145"/>
                    <a:pt x="188" y="144"/>
                    <a:pt x="186" y="139"/>
                  </a:cubicBezTo>
                  <a:cubicBezTo>
                    <a:pt x="183" y="134"/>
                    <a:pt x="185" y="129"/>
                    <a:pt x="190" y="126"/>
                  </a:cubicBezTo>
                  <a:cubicBezTo>
                    <a:pt x="194" y="124"/>
                    <a:pt x="200" y="126"/>
                    <a:pt x="202" y="130"/>
                  </a:cubicBezTo>
                  <a:moveTo>
                    <a:pt x="109" y="178"/>
                  </a:moveTo>
                  <a:cubicBezTo>
                    <a:pt x="107" y="174"/>
                    <a:pt x="108" y="168"/>
                    <a:pt x="113" y="165"/>
                  </a:cubicBezTo>
                  <a:cubicBezTo>
                    <a:pt x="118" y="163"/>
                    <a:pt x="123" y="165"/>
                    <a:pt x="126" y="169"/>
                  </a:cubicBezTo>
                  <a:cubicBezTo>
                    <a:pt x="128" y="174"/>
                    <a:pt x="126" y="180"/>
                    <a:pt x="122" y="182"/>
                  </a:cubicBezTo>
                  <a:cubicBezTo>
                    <a:pt x="117" y="185"/>
                    <a:pt x="112" y="183"/>
                    <a:pt x="109" y="178"/>
                  </a:cubicBezTo>
                  <a:moveTo>
                    <a:pt x="133" y="166"/>
                  </a:moveTo>
                  <a:cubicBezTo>
                    <a:pt x="127" y="154"/>
                    <a:pt x="132" y="140"/>
                    <a:pt x="144" y="133"/>
                  </a:cubicBezTo>
                  <a:cubicBezTo>
                    <a:pt x="156" y="127"/>
                    <a:pt x="170" y="132"/>
                    <a:pt x="177" y="144"/>
                  </a:cubicBezTo>
                  <a:cubicBezTo>
                    <a:pt x="183" y="156"/>
                    <a:pt x="178" y="170"/>
                    <a:pt x="166" y="177"/>
                  </a:cubicBezTo>
                  <a:cubicBezTo>
                    <a:pt x="155" y="183"/>
                    <a:pt x="140" y="178"/>
                    <a:pt x="133" y="166"/>
                  </a:cubicBezTo>
                  <a:moveTo>
                    <a:pt x="167" y="197"/>
                  </a:moveTo>
                  <a:cubicBezTo>
                    <a:pt x="165" y="192"/>
                    <a:pt x="166" y="187"/>
                    <a:pt x="171" y="184"/>
                  </a:cubicBezTo>
                  <a:cubicBezTo>
                    <a:pt x="176" y="182"/>
                    <a:pt x="181" y="183"/>
                    <a:pt x="184" y="188"/>
                  </a:cubicBezTo>
                  <a:cubicBezTo>
                    <a:pt x="186" y="193"/>
                    <a:pt x="184" y="198"/>
                    <a:pt x="180" y="201"/>
                  </a:cubicBezTo>
                  <a:cubicBezTo>
                    <a:pt x="175" y="203"/>
                    <a:pt x="169" y="202"/>
                    <a:pt x="167" y="197"/>
                  </a:cubicBezTo>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pic>
          <p:nvPicPr>
            <p:cNvPr id="34" name="Picture 38"/>
            <p:cNvPicPr>
              <a:picLocks noChangeAspect="1" noChangeArrowheads="1"/>
            </p:cNvPicPr>
            <p:nvPr>
              <p:custDataLst>
                <p:tags r:id="rId30"/>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8339514" y="2500352"/>
              <a:ext cx="84722" cy="22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39"/>
            <p:cNvPicPr>
              <a:picLocks noChangeAspect="1" noChangeArrowheads="1"/>
            </p:cNvPicPr>
            <p:nvPr>
              <p:custDataLst>
                <p:tags r:id="rId32"/>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8077200" y="2862866"/>
              <a:ext cx="53766" cy="76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Freeform 40"/>
            <p:cNvSpPr>
              <a:spLocks noEditPoints="1"/>
            </p:cNvSpPr>
            <p:nvPr>
              <p:custDataLst>
                <p:tags r:id="rId33"/>
              </p:custDataLst>
            </p:nvPr>
          </p:nvSpPr>
          <p:spPr bwMode="auto">
            <a:xfrm>
              <a:off x="8130965" y="2556562"/>
              <a:ext cx="366587" cy="365773"/>
            </a:xfrm>
            <a:custGeom>
              <a:avLst/>
              <a:gdLst>
                <a:gd name="T0" fmla="*/ 143 w 190"/>
                <a:gd name="T1" fmla="*/ 160 h 190"/>
                <a:gd name="T2" fmla="*/ 161 w 190"/>
                <a:gd name="T3" fmla="*/ 163 h 190"/>
                <a:gd name="T4" fmla="*/ 161 w 190"/>
                <a:gd name="T5" fmla="*/ 153 h 190"/>
                <a:gd name="T6" fmla="*/ 171 w 190"/>
                <a:gd name="T7" fmla="*/ 143 h 190"/>
                <a:gd name="T8" fmla="*/ 177 w 190"/>
                <a:gd name="T9" fmla="*/ 133 h 190"/>
                <a:gd name="T10" fmla="*/ 176 w 190"/>
                <a:gd name="T11" fmla="*/ 118 h 190"/>
                <a:gd name="T12" fmla="*/ 188 w 190"/>
                <a:gd name="T13" fmla="*/ 113 h 190"/>
                <a:gd name="T14" fmla="*/ 175 w 190"/>
                <a:gd name="T15" fmla="*/ 100 h 190"/>
                <a:gd name="T16" fmla="*/ 189 w 190"/>
                <a:gd name="T17" fmla="*/ 90 h 190"/>
                <a:gd name="T18" fmla="*/ 182 w 190"/>
                <a:gd name="T19" fmla="*/ 83 h 190"/>
                <a:gd name="T20" fmla="*/ 181 w 190"/>
                <a:gd name="T21" fmla="*/ 69 h 190"/>
                <a:gd name="T22" fmla="*/ 177 w 190"/>
                <a:gd name="T23" fmla="*/ 58 h 190"/>
                <a:gd name="T24" fmla="*/ 168 w 190"/>
                <a:gd name="T25" fmla="*/ 47 h 190"/>
                <a:gd name="T26" fmla="*/ 169 w 190"/>
                <a:gd name="T27" fmla="*/ 37 h 190"/>
                <a:gd name="T28" fmla="*/ 153 w 190"/>
                <a:gd name="T29" fmla="*/ 38 h 190"/>
                <a:gd name="T30" fmla="*/ 153 w 190"/>
                <a:gd name="T31" fmla="*/ 20 h 190"/>
                <a:gd name="T32" fmla="*/ 142 w 190"/>
                <a:gd name="T33" fmla="*/ 21 h 190"/>
                <a:gd name="T34" fmla="*/ 131 w 190"/>
                <a:gd name="T35" fmla="*/ 13 h 190"/>
                <a:gd name="T36" fmla="*/ 120 w 190"/>
                <a:gd name="T37" fmla="*/ 9 h 190"/>
                <a:gd name="T38" fmla="*/ 106 w 190"/>
                <a:gd name="T39" fmla="*/ 8 h 190"/>
                <a:gd name="T40" fmla="*/ 99 w 190"/>
                <a:gd name="T41" fmla="*/ 0 h 190"/>
                <a:gd name="T42" fmla="*/ 89 w 190"/>
                <a:gd name="T43" fmla="*/ 14 h 190"/>
                <a:gd name="T44" fmla="*/ 81 w 190"/>
                <a:gd name="T45" fmla="*/ 6 h 190"/>
                <a:gd name="T46" fmla="*/ 69 w 190"/>
                <a:gd name="T47" fmla="*/ 9 h 190"/>
                <a:gd name="T48" fmla="*/ 57 w 190"/>
                <a:gd name="T49" fmla="*/ 15 h 190"/>
                <a:gd name="T50" fmla="*/ 51 w 190"/>
                <a:gd name="T51" fmla="*/ 11 h 190"/>
                <a:gd name="T52" fmla="*/ 47 w 190"/>
                <a:gd name="T53" fmla="*/ 21 h 190"/>
                <a:gd name="T54" fmla="*/ 35 w 190"/>
                <a:gd name="T55" fmla="*/ 28 h 190"/>
                <a:gd name="T56" fmla="*/ 27 w 190"/>
                <a:gd name="T57" fmla="*/ 36 h 190"/>
                <a:gd name="T58" fmla="*/ 20 w 190"/>
                <a:gd name="T59" fmla="*/ 48 h 190"/>
                <a:gd name="T60" fmla="*/ 11 w 190"/>
                <a:gd name="T61" fmla="*/ 52 h 190"/>
                <a:gd name="T62" fmla="*/ 19 w 190"/>
                <a:gd name="T63" fmla="*/ 67 h 190"/>
                <a:gd name="T64" fmla="*/ 3 w 190"/>
                <a:gd name="T65" fmla="*/ 73 h 190"/>
                <a:gd name="T66" fmla="*/ 8 w 190"/>
                <a:gd name="T67" fmla="*/ 82 h 190"/>
                <a:gd name="T68" fmla="*/ 5 w 190"/>
                <a:gd name="T69" fmla="*/ 96 h 190"/>
                <a:gd name="T70" fmla="*/ 6 w 190"/>
                <a:gd name="T71" fmla="*/ 108 h 190"/>
                <a:gd name="T72" fmla="*/ 10 w 190"/>
                <a:gd name="T73" fmla="*/ 121 h 190"/>
                <a:gd name="T74" fmla="*/ 7 w 190"/>
                <a:gd name="T75" fmla="*/ 130 h 190"/>
                <a:gd name="T76" fmla="*/ 24 w 190"/>
                <a:gd name="T77" fmla="*/ 134 h 190"/>
                <a:gd name="T78" fmla="*/ 18 w 190"/>
                <a:gd name="T79" fmla="*/ 151 h 190"/>
                <a:gd name="T80" fmla="*/ 28 w 190"/>
                <a:gd name="T81" fmla="*/ 153 h 190"/>
                <a:gd name="T82" fmla="*/ 36 w 190"/>
                <a:gd name="T83" fmla="*/ 164 h 190"/>
                <a:gd name="T84" fmla="*/ 46 w 190"/>
                <a:gd name="T85" fmla="*/ 171 h 190"/>
                <a:gd name="T86" fmla="*/ 59 w 190"/>
                <a:gd name="T87" fmla="*/ 176 h 190"/>
                <a:gd name="T88" fmla="*/ 64 w 190"/>
                <a:gd name="T89" fmla="*/ 185 h 190"/>
                <a:gd name="T90" fmla="*/ 77 w 190"/>
                <a:gd name="T91" fmla="*/ 174 h 190"/>
                <a:gd name="T92" fmla="*/ 86 w 190"/>
                <a:gd name="T93" fmla="*/ 189 h 190"/>
                <a:gd name="T94" fmla="*/ 95 w 190"/>
                <a:gd name="T95" fmla="*/ 183 h 190"/>
                <a:gd name="T96" fmla="*/ 108 w 190"/>
                <a:gd name="T97" fmla="*/ 184 h 190"/>
                <a:gd name="T98" fmla="*/ 120 w 190"/>
                <a:gd name="T99" fmla="*/ 182 h 190"/>
                <a:gd name="T100" fmla="*/ 132 w 190"/>
                <a:gd name="T101" fmla="*/ 175 h 190"/>
                <a:gd name="T102" fmla="*/ 139 w 190"/>
                <a:gd name="T103" fmla="*/ 179 h 190"/>
                <a:gd name="T104" fmla="*/ 78 w 190"/>
                <a:gd name="T105" fmla="*/ 74 h 190"/>
                <a:gd name="T106" fmla="*/ 86 w 190"/>
                <a:gd name="T107" fmla="*/ 76 h 190"/>
                <a:gd name="T108" fmla="*/ 121 w 190"/>
                <a:gd name="T109" fmla="*/ 88 h 190"/>
                <a:gd name="T110" fmla="*/ 124 w 190"/>
                <a:gd name="T111" fmla="*/ 80 h 190"/>
                <a:gd name="T112" fmla="*/ 77 w 190"/>
                <a:gd name="T113" fmla="*/ 104 h 190"/>
                <a:gd name="T114" fmla="*/ 81 w 190"/>
                <a:gd name="T115" fmla="*/ 102 h 190"/>
                <a:gd name="T116" fmla="*/ 102 w 190"/>
                <a:gd name="T117" fmla="*/ 108 h 190"/>
                <a:gd name="T118" fmla="*/ 104 w 190"/>
                <a:gd name="T119" fmla="*/ 113 h 190"/>
                <a:gd name="T120" fmla="*/ 102 w 190"/>
                <a:gd name="T121" fmla="*/ 121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0" h="190">
                  <a:moveTo>
                    <a:pt x="143" y="171"/>
                  </a:moveTo>
                  <a:cubicBezTo>
                    <a:pt x="142" y="169"/>
                    <a:pt x="142" y="169"/>
                    <a:pt x="142" y="169"/>
                  </a:cubicBezTo>
                  <a:cubicBezTo>
                    <a:pt x="140" y="167"/>
                    <a:pt x="140" y="163"/>
                    <a:pt x="143" y="160"/>
                  </a:cubicBezTo>
                  <a:cubicBezTo>
                    <a:pt x="146" y="157"/>
                    <a:pt x="151" y="158"/>
                    <a:pt x="153" y="161"/>
                  </a:cubicBezTo>
                  <a:cubicBezTo>
                    <a:pt x="154" y="163"/>
                    <a:pt x="154" y="163"/>
                    <a:pt x="154" y="163"/>
                  </a:cubicBezTo>
                  <a:cubicBezTo>
                    <a:pt x="156" y="165"/>
                    <a:pt x="159" y="165"/>
                    <a:pt x="161" y="163"/>
                  </a:cubicBezTo>
                  <a:cubicBezTo>
                    <a:pt x="162" y="162"/>
                    <a:pt x="162" y="161"/>
                    <a:pt x="163" y="160"/>
                  </a:cubicBezTo>
                  <a:cubicBezTo>
                    <a:pt x="165" y="159"/>
                    <a:pt x="165" y="156"/>
                    <a:pt x="163" y="154"/>
                  </a:cubicBezTo>
                  <a:cubicBezTo>
                    <a:pt x="161" y="153"/>
                    <a:pt x="161" y="153"/>
                    <a:pt x="161" y="153"/>
                  </a:cubicBezTo>
                  <a:cubicBezTo>
                    <a:pt x="159" y="151"/>
                    <a:pt x="158" y="147"/>
                    <a:pt x="159" y="144"/>
                  </a:cubicBezTo>
                  <a:cubicBezTo>
                    <a:pt x="161" y="140"/>
                    <a:pt x="166" y="139"/>
                    <a:pt x="169" y="142"/>
                  </a:cubicBezTo>
                  <a:cubicBezTo>
                    <a:pt x="171" y="143"/>
                    <a:pt x="171" y="143"/>
                    <a:pt x="171" y="143"/>
                  </a:cubicBezTo>
                  <a:cubicBezTo>
                    <a:pt x="173" y="145"/>
                    <a:pt x="176" y="144"/>
                    <a:pt x="177" y="142"/>
                  </a:cubicBezTo>
                  <a:cubicBezTo>
                    <a:pt x="178" y="141"/>
                    <a:pt x="178" y="140"/>
                    <a:pt x="179" y="139"/>
                  </a:cubicBezTo>
                  <a:cubicBezTo>
                    <a:pt x="180" y="136"/>
                    <a:pt x="179" y="134"/>
                    <a:pt x="177" y="133"/>
                  </a:cubicBezTo>
                  <a:cubicBezTo>
                    <a:pt x="175" y="132"/>
                    <a:pt x="175" y="132"/>
                    <a:pt x="175" y="132"/>
                  </a:cubicBezTo>
                  <a:cubicBezTo>
                    <a:pt x="171" y="130"/>
                    <a:pt x="169" y="126"/>
                    <a:pt x="171" y="123"/>
                  </a:cubicBezTo>
                  <a:cubicBezTo>
                    <a:pt x="169" y="120"/>
                    <a:pt x="172" y="116"/>
                    <a:pt x="176" y="118"/>
                  </a:cubicBezTo>
                  <a:cubicBezTo>
                    <a:pt x="181" y="120"/>
                    <a:pt x="181" y="120"/>
                    <a:pt x="181" y="120"/>
                  </a:cubicBezTo>
                  <a:cubicBezTo>
                    <a:pt x="184" y="121"/>
                    <a:pt x="186" y="119"/>
                    <a:pt x="187" y="117"/>
                  </a:cubicBezTo>
                  <a:cubicBezTo>
                    <a:pt x="187" y="116"/>
                    <a:pt x="188" y="114"/>
                    <a:pt x="188" y="113"/>
                  </a:cubicBezTo>
                  <a:cubicBezTo>
                    <a:pt x="188" y="111"/>
                    <a:pt x="186" y="108"/>
                    <a:pt x="184" y="108"/>
                  </a:cubicBezTo>
                  <a:cubicBezTo>
                    <a:pt x="182" y="108"/>
                    <a:pt x="182" y="108"/>
                    <a:pt x="182" y="108"/>
                  </a:cubicBezTo>
                  <a:cubicBezTo>
                    <a:pt x="178" y="107"/>
                    <a:pt x="175" y="104"/>
                    <a:pt x="175" y="100"/>
                  </a:cubicBezTo>
                  <a:cubicBezTo>
                    <a:pt x="176" y="97"/>
                    <a:pt x="179" y="94"/>
                    <a:pt x="183" y="94"/>
                  </a:cubicBezTo>
                  <a:cubicBezTo>
                    <a:pt x="185" y="94"/>
                    <a:pt x="185" y="94"/>
                    <a:pt x="185" y="94"/>
                  </a:cubicBezTo>
                  <a:cubicBezTo>
                    <a:pt x="187" y="95"/>
                    <a:pt x="190" y="93"/>
                    <a:pt x="189" y="90"/>
                  </a:cubicBezTo>
                  <a:cubicBezTo>
                    <a:pt x="189" y="89"/>
                    <a:pt x="189" y="87"/>
                    <a:pt x="189" y="86"/>
                  </a:cubicBezTo>
                  <a:cubicBezTo>
                    <a:pt x="189" y="84"/>
                    <a:pt x="186" y="82"/>
                    <a:pt x="184" y="82"/>
                  </a:cubicBezTo>
                  <a:cubicBezTo>
                    <a:pt x="182" y="83"/>
                    <a:pt x="182" y="83"/>
                    <a:pt x="182" y="83"/>
                  </a:cubicBezTo>
                  <a:cubicBezTo>
                    <a:pt x="178" y="84"/>
                    <a:pt x="174" y="81"/>
                    <a:pt x="174" y="77"/>
                  </a:cubicBezTo>
                  <a:cubicBezTo>
                    <a:pt x="173" y="74"/>
                    <a:pt x="175" y="70"/>
                    <a:pt x="179" y="69"/>
                  </a:cubicBezTo>
                  <a:cubicBezTo>
                    <a:pt x="181" y="69"/>
                    <a:pt x="181" y="69"/>
                    <a:pt x="181" y="69"/>
                  </a:cubicBezTo>
                  <a:cubicBezTo>
                    <a:pt x="183" y="69"/>
                    <a:pt x="185" y="66"/>
                    <a:pt x="184" y="63"/>
                  </a:cubicBezTo>
                  <a:cubicBezTo>
                    <a:pt x="184" y="62"/>
                    <a:pt x="183" y="61"/>
                    <a:pt x="183" y="60"/>
                  </a:cubicBezTo>
                  <a:cubicBezTo>
                    <a:pt x="182" y="58"/>
                    <a:pt x="179" y="57"/>
                    <a:pt x="177" y="58"/>
                  </a:cubicBezTo>
                  <a:cubicBezTo>
                    <a:pt x="175" y="59"/>
                    <a:pt x="175" y="59"/>
                    <a:pt x="175" y="59"/>
                  </a:cubicBezTo>
                  <a:cubicBezTo>
                    <a:pt x="171" y="61"/>
                    <a:pt x="167" y="59"/>
                    <a:pt x="166" y="56"/>
                  </a:cubicBezTo>
                  <a:cubicBezTo>
                    <a:pt x="164" y="53"/>
                    <a:pt x="165" y="48"/>
                    <a:pt x="168" y="47"/>
                  </a:cubicBezTo>
                  <a:cubicBezTo>
                    <a:pt x="170" y="46"/>
                    <a:pt x="170" y="46"/>
                    <a:pt x="170" y="46"/>
                  </a:cubicBezTo>
                  <a:cubicBezTo>
                    <a:pt x="172" y="45"/>
                    <a:pt x="173" y="42"/>
                    <a:pt x="172" y="40"/>
                  </a:cubicBezTo>
                  <a:cubicBezTo>
                    <a:pt x="171" y="39"/>
                    <a:pt x="170" y="38"/>
                    <a:pt x="169" y="37"/>
                  </a:cubicBezTo>
                  <a:cubicBezTo>
                    <a:pt x="168" y="35"/>
                    <a:pt x="165" y="34"/>
                    <a:pt x="163" y="36"/>
                  </a:cubicBezTo>
                  <a:cubicBezTo>
                    <a:pt x="161" y="38"/>
                    <a:pt x="161" y="38"/>
                    <a:pt x="161" y="38"/>
                  </a:cubicBezTo>
                  <a:cubicBezTo>
                    <a:pt x="159" y="40"/>
                    <a:pt x="155" y="40"/>
                    <a:pt x="153" y="38"/>
                  </a:cubicBezTo>
                  <a:cubicBezTo>
                    <a:pt x="149" y="36"/>
                    <a:pt x="149" y="31"/>
                    <a:pt x="152" y="28"/>
                  </a:cubicBezTo>
                  <a:cubicBezTo>
                    <a:pt x="153" y="27"/>
                    <a:pt x="153" y="27"/>
                    <a:pt x="153" y="27"/>
                  </a:cubicBezTo>
                  <a:cubicBezTo>
                    <a:pt x="155" y="25"/>
                    <a:pt x="155" y="22"/>
                    <a:pt x="153" y="20"/>
                  </a:cubicBezTo>
                  <a:cubicBezTo>
                    <a:pt x="152" y="19"/>
                    <a:pt x="151" y="19"/>
                    <a:pt x="150" y="18"/>
                  </a:cubicBezTo>
                  <a:cubicBezTo>
                    <a:pt x="148" y="16"/>
                    <a:pt x="145" y="17"/>
                    <a:pt x="144" y="19"/>
                  </a:cubicBezTo>
                  <a:cubicBezTo>
                    <a:pt x="142" y="21"/>
                    <a:pt x="142" y="21"/>
                    <a:pt x="142" y="21"/>
                  </a:cubicBezTo>
                  <a:cubicBezTo>
                    <a:pt x="141" y="25"/>
                    <a:pt x="136" y="26"/>
                    <a:pt x="133" y="24"/>
                  </a:cubicBezTo>
                  <a:cubicBezTo>
                    <a:pt x="130" y="22"/>
                    <a:pt x="129" y="18"/>
                    <a:pt x="131" y="15"/>
                  </a:cubicBezTo>
                  <a:cubicBezTo>
                    <a:pt x="131" y="13"/>
                    <a:pt x="131" y="13"/>
                    <a:pt x="131" y="13"/>
                  </a:cubicBezTo>
                  <a:cubicBezTo>
                    <a:pt x="133" y="11"/>
                    <a:pt x="132" y="8"/>
                    <a:pt x="129" y="7"/>
                  </a:cubicBezTo>
                  <a:cubicBezTo>
                    <a:pt x="128" y="6"/>
                    <a:pt x="127" y="6"/>
                    <a:pt x="126" y="6"/>
                  </a:cubicBezTo>
                  <a:cubicBezTo>
                    <a:pt x="123" y="5"/>
                    <a:pt x="121" y="6"/>
                    <a:pt x="120" y="9"/>
                  </a:cubicBezTo>
                  <a:cubicBezTo>
                    <a:pt x="120" y="11"/>
                    <a:pt x="120" y="11"/>
                    <a:pt x="120" y="11"/>
                  </a:cubicBezTo>
                  <a:cubicBezTo>
                    <a:pt x="119" y="15"/>
                    <a:pt x="115" y="17"/>
                    <a:pt x="111" y="16"/>
                  </a:cubicBezTo>
                  <a:cubicBezTo>
                    <a:pt x="108" y="15"/>
                    <a:pt x="106" y="11"/>
                    <a:pt x="106" y="8"/>
                  </a:cubicBezTo>
                  <a:cubicBezTo>
                    <a:pt x="107" y="6"/>
                    <a:pt x="107" y="6"/>
                    <a:pt x="107" y="6"/>
                  </a:cubicBezTo>
                  <a:cubicBezTo>
                    <a:pt x="107" y="3"/>
                    <a:pt x="106" y="1"/>
                    <a:pt x="103" y="1"/>
                  </a:cubicBezTo>
                  <a:cubicBezTo>
                    <a:pt x="102" y="1"/>
                    <a:pt x="101" y="1"/>
                    <a:pt x="99" y="0"/>
                  </a:cubicBezTo>
                  <a:cubicBezTo>
                    <a:pt x="97" y="0"/>
                    <a:pt x="95" y="2"/>
                    <a:pt x="95" y="5"/>
                  </a:cubicBezTo>
                  <a:cubicBezTo>
                    <a:pt x="95" y="7"/>
                    <a:pt x="95" y="7"/>
                    <a:pt x="95" y="7"/>
                  </a:cubicBezTo>
                  <a:cubicBezTo>
                    <a:pt x="95" y="11"/>
                    <a:pt x="92" y="14"/>
                    <a:pt x="89" y="14"/>
                  </a:cubicBezTo>
                  <a:cubicBezTo>
                    <a:pt x="89" y="14"/>
                    <a:pt x="89" y="14"/>
                    <a:pt x="89" y="14"/>
                  </a:cubicBezTo>
                  <a:cubicBezTo>
                    <a:pt x="85" y="15"/>
                    <a:pt x="82" y="12"/>
                    <a:pt x="81" y="8"/>
                  </a:cubicBezTo>
                  <a:cubicBezTo>
                    <a:pt x="81" y="6"/>
                    <a:pt x="81" y="6"/>
                    <a:pt x="81" y="6"/>
                  </a:cubicBezTo>
                  <a:cubicBezTo>
                    <a:pt x="81" y="4"/>
                    <a:pt x="79" y="2"/>
                    <a:pt x="76" y="2"/>
                  </a:cubicBezTo>
                  <a:cubicBezTo>
                    <a:pt x="75" y="2"/>
                    <a:pt x="74" y="3"/>
                    <a:pt x="72" y="3"/>
                  </a:cubicBezTo>
                  <a:cubicBezTo>
                    <a:pt x="70" y="4"/>
                    <a:pt x="69" y="6"/>
                    <a:pt x="69" y="9"/>
                  </a:cubicBezTo>
                  <a:cubicBezTo>
                    <a:pt x="70" y="11"/>
                    <a:pt x="70" y="11"/>
                    <a:pt x="70" y="11"/>
                  </a:cubicBezTo>
                  <a:cubicBezTo>
                    <a:pt x="71" y="14"/>
                    <a:pt x="70" y="18"/>
                    <a:pt x="66" y="19"/>
                  </a:cubicBezTo>
                  <a:cubicBezTo>
                    <a:pt x="63" y="21"/>
                    <a:pt x="59" y="19"/>
                    <a:pt x="57" y="15"/>
                  </a:cubicBezTo>
                  <a:cubicBezTo>
                    <a:pt x="57" y="14"/>
                    <a:pt x="57" y="14"/>
                    <a:pt x="57" y="14"/>
                  </a:cubicBezTo>
                  <a:cubicBezTo>
                    <a:pt x="56" y="11"/>
                    <a:pt x="53" y="10"/>
                    <a:pt x="51" y="11"/>
                  </a:cubicBezTo>
                  <a:cubicBezTo>
                    <a:pt x="51" y="11"/>
                    <a:pt x="51" y="11"/>
                    <a:pt x="51" y="11"/>
                  </a:cubicBezTo>
                  <a:cubicBezTo>
                    <a:pt x="50" y="12"/>
                    <a:pt x="48" y="12"/>
                    <a:pt x="47" y="13"/>
                  </a:cubicBezTo>
                  <a:cubicBezTo>
                    <a:pt x="45" y="14"/>
                    <a:pt x="45" y="17"/>
                    <a:pt x="46" y="19"/>
                  </a:cubicBezTo>
                  <a:cubicBezTo>
                    <a:pt x="47" y="21"/>
                    <a:pt x="47" y="21"/>
                    <a:pt x="47" y="21"/>
                  </a:cubicBezTo>
                  <a:cubicBezTo>
                    <a:pt x="50" y="24"/>
                    <a:pt x="49" y="28"/>
                    <a:pt x="46" y="31"/>
                  </a:cubicBezTo>
                  <a:cubicBezTo>
                    <a:pt x="43" y="33"/>
                    <a:pt x="39" y="32"/>
                    <a:pt x="36" y="29"/>
                  </a:cubicBezTo>
                  <a:cubicBezTo>
                    <a:pt x="35" y="28"/>
                    <a:pt x="35" y="28"/>
                    <a:pt x="35" y="28"/>
                  </a:cubicBezTo>
                  <a:cubicBezTo>
                    <a:pt x="34" y="25"/>
                    <a:pt x="31" y="25"/>
                    <a:pt x="29" y="27"/>
                  </a:cubicBezTo>
                  <a:cubicBezTo>
                    <a:pt x="28" y="28"/>
                    <a:pt x="27" y="29"/>
                    <a:pt x="26" y="30"/>
                  </a:cubicBezTo>
                  <a:cubicBezTo>
                    <a:pt x="24" y="32"/>
                    <a:pt x="25" y="34"/>
                    <a:pt x="27" y="36"/>
                  </a:cubicBezTo>
                  <a:cubicBezTo>
                    <a:pt x="28" y="37"/>
                    <a:pt x="28" y="37"/>
                    <a:pt x="28" y="37"/>
                  </a:cubicBezTo>
                  <a:cubicBezTo>
                    <a:pt x="31" y="40"/>
                    <a:pt x="32" y="44"/>
                    <a:pt x="30" y="47"/>
                  </a:cubicBezTo>
                  <a:cubicBezTo>
                    <a:pt x="27" y="50"/>
                    <a:pt x="23" y="50"/>
                    <a:pt x="20" y="48"/>
                  </a:cubicBezTo>
                  <a:cubicBezTo>
                    <a:pt x="19" y="47"/>
                    <a:pt x="19" y="47"/>
                    <a:pt x="19" y="47"/>
                  </a:cubicBezTo>
                  <a:cubicBezTo>
                    <a:pt x="17" y="45"/>
                    <a:pt x="14" y="46"/>
                    <a:pt x="12" y="48"/>
                  </a:cubicBezTo>
                  <a:cubicBezTo>
                    <a:pt x="12" y="49"/>
                    <a:pt x="11" y="51"/>
                    <a:pt x="11" y="52"/>
                  </a:cubicBezTo>
                  <a:cubicBezTo>
                    <a:pt x="9" y="54"/>
                    <a:pt x="10" y="57"/>
                    <a:pt x="13" y="58"/>
                  </a:cubicBezTo>
                  <a:cubicBezTo>
                    <a:pt x="15" y="58"/>
                    <a:pt x="15" y="58"/>
                    <a:pt x="15" y="58"/>
                  </a:cubicBezTo>
                  <a:cubicBezTo>
                    <a:pt x="18" y="60"/>
                    <a:pt x="20" y="64"/>
                    <a:pt x="19" y="67"/>
                  </a:cubicBezTo>
                  <a:cubicBezTo>
                    <a:pt x="20" y="70"/>
                    <a:pt x="17" y="74"/>
                    <a:pt x="14" y="73"/>
                  </a:cubicBezTo>
                  <a:cubicBezTo>
                    <a:pt x="8" y="70"/>
                    <a:pt x="8" y="70"/>
                    <a:pt x="8" y="70"/>
                  </a:cubicBezTo>
                  <a:cubicBezTo>
                    <a:pt x="6" y="69"/>
                    <a:pt x="3" y="71"/>
                    <a:pt x="3" y="73"/>
                  </a:cubicBezTo>
                  <a:cubicBezTo>
                    <a:pt x="2" y="75"/>
                    <a:pt x="2" y="76"/>
                    <a:pt x="2" y="77"/>
                  </a:cubicBezTo>
                  <a:cubicBezTo>
                    <a:pt x="1" y="80"/>
                    <a:pt x="3" y="82"/>
                    <a:pt x="6" y="82"/>
                  </a:cubicBezTo>
                  <a:cubicBezTo>
                    <a:pt x="8" y="82"/>
                    <a:pt x="8" y="82"/>
                    <a:pt x="8" y="82"/>
                  </a:cubicBezTo>
                  <a:cubicBezTo>
                    <a:pt x="11" y="83"/>
                    <a:pt x="14" y="85"/>
                    <a:pt x="14" y="89"/>
                  </a:cubicBezTo>
                  <a:cubicBezTo>
                    <a:pt x="14" y="93"/>
                    <a:pt x="11" y="96"/>
                    <a:pt x="7" y="96"/>
                  </a:cubicBezTo>
                  <a:cubicBezTo>
                    <a:pt x="5" y="96"/>
                    <a:pt x="5" y="96"/>
                    <a:pt x="5" y="96"/>
                  </a:cubicBezTo>
                  <a:cubicBezTo>
                    <a:pt x="2" y="96"/>
                    <a:pt x="0" y="98"/>
                    <a:pt x="0" y="100"/>
                  </a:cubicBezTo>
                  <a:cubicBezTo>
                    <a:pt x="0" y="102"/>
                    <a:pt x="0" y="103"/>
                    <a:pt x="0" y="104"/>
                  </a:cubicBezTo>
                  <a:cubicBezTo>
                    <a:pt x="1" y="107"/>
                    <a:pt x="3" y="108"/>
                    <a:pt x="6" y="108"/>
                  </a:cubicBezTo>
                  <a:cubicBezTo>
                    <a:pt x="8" y="107"/>
                    <a:pt x="8" y="107"/>
                    <a:pt x="8" y="107"/>
                  </a:cubicBezTo>
                  <a:cubicBezTo>
                    <a:pt x="11" y="107"/>
                    <a:pt x="14" y="108"/>
                    <a:pt x="15" y="112"/>
                  </a:cubicBezTo>
                  <a:cubicBezTo>
                    <a:pt x="17" y="116"/>
                    <a:pt x="15" y="120"/>
                    <a:pt x="10" y="121"/>
                  </a:cubicBezTo>
                  <a:cubicBezTo>
                    <a:pt x="9" y="121"/>
                    <a:pt x="9" y="121"/>
                    <a:pt x="9" y="121"/>
                  </a:cubicBezTo>
                  <a:cubicBezTo>
                    <a:pt x="6" y="122"/>
                    <a:pt x="5" y="124"/>
                    <a:pt x="5" y="127"/>
                  </a:cubicBezTo>
                  <a:cubicBezTo>
                    <a:pt x="6" y="128"/>
                    <a:pt x="6" y="129"/>
                    <a:pt x="7" y="130"/>
                  </a:cubicBezTo>
                  <a:cubicBezTo>
                    <a:pt x="8" y="133"/>
                    <a:pt x="11" y="134"/>
                    <a:pt x="13" y="132"/>
                  </a:cubicBezTo>
                  <a:cubicBezTo>
                    <a:pt x="15" y="131"/>
                    <a:pt x="15" y="131"/>
                    <a:pt x="15" y="131"/>
                  </a:cubicBezTo>
                  <a:cubicBezTo>
                    <a:pt x="18" y="130"/>
                    <a:pt x="22" y="131"/>
                    <a:pt x="24" y="134"/>
                  </a:cubicBezTo>
                  <a:cubicBezTo>
                    <a:pt x="26" y="138"/>
                    <a:pt x="24" y="142"/>
                    <a:pt x="21" y="143"/>
                  </a:cubicBezTo>
                  <a:cubicBezTo>
                    <a:pt x="19" y="144"/>
                    <a:pt x="19" y="144"/>
                    <a:pt x="19" y="144"/>
                  </a:cubicBezTo>
                  <a:cubicBezTo>
                    <a:pt x="17" y="146"/>
                    <a:pt x="16" y="149"/>
                    <a:pt x="18" y="151"/>
                  </a:cubicBezTo>
                  <a:cubicBezTo>
                    <a:pt x="19" y="152"/>
                    <a:pt x="19" y="153"/>
                    <a:pt x="20" y="154"/>
                  </a:cubicBezTo>
                  <a:cubicBezTo>
                    <a:pt x="22" y="156"/>
                    <a:pt x="25" y="156"/>
                    <a:pt x="27" y="154"/>
                  </a:cubicBezTo>
                  <a:cubicBezTo>
                    <a:pt x="28" y="153"/>
                    <a:pt x="28" y="153"/>
                    <a:pt x="28" y="153"/>
                  </a:cubicBezTo>
                  <a:cubicBezTo>
                    <a:pt x="31" y="150"/>
                    <a:pt x="34" y="150"/>
                    <a:pt x="37" y="152"/>
                  </a:cubicBezTo>
                  <a:cubicBezTo>
                    <a:pt x="40" y="154"/>
                    <a:pt x="41" y="159"/>
                    <a:pt x="38" y="162"/>
                  </a:cubicBezTo>
                  <a:cubicBezTo>
                    <a:pt x="36" y="164"/>
                    <a:pt x="36" y="164"/>
                    <a:pt x="36" y="164"/>
                  </a:cubicBezTo>
                  <a:cubicBezTo>
                    <a:pt x="35" y="165"/>
                    <a:pt x="35" y="168"/>
                    <a:pt x="37" y="170"/>
                  </a:cubicBezTo>
                  <a:cubicBezTo>
                    <a:pt x="38" y="171"/>
                    <a:pt x="39" y="172"/>
                    <a:pt x="40" y="172"/>
                  </a:cubicBezTo>
                  <a:cubicBezTo>
                    <a:pt x="42" y="174"/>
                    <a:pt x="45" y="173"/>
                    <a:pt x="46" y="171"/>
                  </a:cubicBezTo>
                  <a:cubicBezTo>
                    <a:pt x="47" y="169"/>
                    <a:pt x="47" y="169"/>
                    <a:pt x="47" y="169"/>
                  </a:cubicBezTo>
                  <a:cubicBezTo>
                    <a:pt x="49" y="166"/>
                    <a:pt x="52" y="165"/>
                    <a:pt x="55" y="166"/>
                  </a:cubicBezTo>
                  <a:cubicBezTo>
                    <a:pt x="59" y="167"/>
                    <a:pt x="61" y="172"/>
                    <a:pt x="59" y="176"/>
                  </a:cubicBezTo>
                  <a:cubicBezTo>
                    <a:pt x="58" y="177"/>
                    <a:pt x="58" y="177"/>
                    <a:pt x="58" y="177"/>
                  </a:cubicBezTo>
                  <a:cubicBezTo>
                    <a:pt x="57" y="179"/>
                    <a:pt x="58" y="182"/>
                    <a:pt x="60" y="183"/>
                  </a:cubicBezTo>
                  <a:cubicBezTo>
                    <a:pt x="61" y="184"/>
                    <a:pt x="63" y="184"/>
                    <a:pt x="64" y="185"/>
                  </a:cubicBezTo>
                  <a:cubicBezTo>
                    <a:pt x="66" y="185"/>
                    <a:pt x="69" y="184"/>
                    <a:pt x="69" y="182"/>
                  </a:cubicBezTo>
                  <a:cubicBezTo>
                    <a:pt x="70" y="180"/>
                    <a:pt x="70" y="180"/>
                    <a:pt x="70" y="180"/>
                  </a:cubicBezTo>
                  <a:cubicBezTo>
                    <a:pt x="71" y="176"/>
                    <a:pt x="74" y="174"/>
                    <a:pt x="77" y="174"/>
                  </a:cubicBezTo>
                  <a:cubicBezTo>
                    <a:pt x="81" y="174"/>
                    <a:pt x="84" y="178"/>
                    <a:pt x="83" y="182"/>
                  </a:cubicBezTo>
                  <a:cubicBezTo>
                    <a:pt x="83" y="184"/>
                    <a:pt x="83" y="184"/>
                    <a:pt x="83" y="184"/>
                  </a:cubicBezTo>
                  <a:cubicBezTo>
                    <a:pt x="82" y="187"/>
                    <a:pt x="84" y="189"/>
                    <a:pt x="86" y="189"/>
                  </a:cubicBezTo>
                  <a:cubicBezTo>
                    <a:pt x="88" y="190"/>
                    <a:pt x="89" y="190"/>
                    <a:pt x="90" y="190"/>
                  </a:cubicBezTo>
                  <a:cubicBezTo>
                    <a:pt x="93" y="190"/>
                    <a:pt x="95" y="188"/>
                    <a:pt x="95" y="185"/>
                  </a:cubicBezTo>
                  <a:cubicBezTo>
                    <a:pt x="95" y="183"/>
                    <a:pt x="95" y="183"/>
                    <a:pt x="95" y="183"/>
                  </a:cubicBezTo>
                  <a:cubicBezTo>
                    <a:pt x="94" y="179"/>
                    <a:pt x="97" y="176"/>
                    <a:pt x="101" y="176"/>
                  </a:cubicBezTo>
                  <a:cubicBezTo>
                    <a:pt x="104" y="174"/>
                    <a:pt x="108" y="176"/>
                    <a:pt x="108" y="180"/>
                  </a:cubicBezTo>
                  <a:cubicBezTo>
                    <a:pt x="108" y="184"/>
                    <a:pt x="108" y="184"/>
                    <a:pt x="108" y="184"/>
                  </a:cubicBezTo>
                  <a:cubicBezTo>
                    <a:pt x="108" y="187"/>
                    <a:pt x="111" y="189"/>
                    <a:pt x="113" y="188"/>
                  </a:cubicBezTo>
                  <a:cubicBezTo>
                    <a:pt x="115" y="188"/>
                    <a:pt x="116" y="187"/>
                    <a:pt x="117" y="187"/>
                  </a:cubicBezTo>
                  <a:cubicBezTo>
                    <a:pt x="120" y="187"/>
                    <a:pt x="121" y="184"/>
                    <a:pt x="120" y="182"/>
                  </a:cubicBezTo>
                  <a:cubicBezTo>
                    <a:pt x="119" y="179"/>
                    <a:pt x="119" y="179"/>
                    <a:pt x="119" y="179"/>
                  </a:cubicBezTo>
                  <a:cubicBezTo>
                    <a:pt x="118" y="176"/>
                    <a:pt x="120" y="171"/>
                    <a:pt x="125" y="170"/>
                  </a:cubicBezTo>
                  <a:cubicBezTo>
                    <a:pt x="128" y="170"/>
                    <a:pt x="131" y="172"/>
                    <a:pt x="132" y="175"/>
                  </a:cubicBezTo>
                  <a:cubicBezTo>
                    <a:pt x="133" y="177"/>
                    <a:pt x="133" y="177"/>
                    <a:pt x="133" y="177"/>
                  </a:cubicBezTo>
                  <a:cubicBezTo>
                    <a:pt x="134" y="179"/>
                    <a:pt x="136" y="180"/>
                    <a:pt x="139" y="179"/>
                  </a:cubicBezTo>
                  <a:cubicBezTo>
                    <a:pt x="139" y="179"/>
                    <a:pt x="139" y="179"/>
                    <a:pt x="139" y="179"/>
                  </a:cubicBezTo>
                  <a:cubicBezTo>
                    <a:pt x="140" y="178"/>
                    <a:pt x="141" y="178"/>
                    <a:pt x="142" y="177"/>
                  </a:cubicBezTo>
                  <a:cubicBezTo>
                    <a:pt x="144" y="176"/>
                    <a:pt x="145" y="173"/>
                    <a:pt x="143" y="171"/>
                  </a:cubicBezTo>
                  <a:close/>
                  <a:moveTo>
                    <a:pt x="78" y="74"/>
                  </a:moveTo>
                  <a:cubicBezTo>
                    <a:pt x="77" y="71"/>
                    <a:pt x="78" y="68"/>
                    <a:pt x="80" y="66"/>
                  </a:cubicBezTo>
                  <a:cubicBezTo>
                    <a:pt x="83" y="65"/>
                    <a:pt x="87" y="66"/>
                    <a:pt x="88" y="69"/>
                  </a:cubicBezTo>
                  <a:cubicBezTo>
                    <a:pt x="90" y="71"/>
                    <a:pt x="89" y="75"/>
                    <a:pt x="86" y="76"/>
                  </a:cubicBezTo>
                  <a:cubicBezTo>
                    <a:pt x="83" y="78"/>
                    <a:pt x="79" y="77"/>
                    <a:pt x="78" y="74"/>
                  </a:cubicBezTo>
                  <a:close/>
                  <a:moveTo>
                    <a:pt x="124" y="80"/>
                  </a:moveTo>
                  <a:cubicBezTo>
                    <a:pt x="125" y="83"/>
                    <a:pt x="124" y="86"/>
                    <a:pt x="121" y="88"/>
                  </a:cubicBezTo>
                  <a:cubicBezTo>
                    <a:pt x="118" y="89"/>
                    <a:pt x="115" y="88"/>
                    <a:pt x="113" y="85"/>
                  </a:cubicBezTo>
                  <a:cubicBezTo>
                    <a:pt x="112" y="83"/>
                    <a:pt x="113" y="79"/>
                    <a:pt x="116" y="78"/>
                  </a:cubicBezTo>
                  <a:cubicBezTo>
                    <a:pt x="119" y="76"/>
                    <a:pt x="122" y="77"/>
                    <a:pt x="124" y="80"/>
                  </a:cubicBezTo>
                  <a:close/>
                  <a:moveTo>
                    <a:pt x="67" y="109"/>
                  </a:moveTo>
                  <a:cubicBezTo>
                    <a:pt x="65" y="107"/>
                    <a:pt x="66" y="103"/>
                    <a:pt x="69" y="102"/>
                  </a:cubicBezTo>
                  <a:cubicBezTo>
                    <a:pt x="72" y="100"/>
                    <a:pt x="75" y="101"/>
                    <a:pt x="77" y="104"/>
                  </a:cubicBezTo>
                  <a:cubicBezTo>
                    <a:pt x="78" y="107"/>
                    <a:pt x="77" y="110"/>
                    <a:pt x="74" y="112"/>
                  </a:cubicBezTo>
                  <a:cubicBezTo>
                    <a:pt x="72" y="113"/>
                    <a:pt x="68" y="112"/>
                    <a:pt x="67" y="109"/>
                  </a:cubicBezTo>
                  <a:close/>
                  <a:moveTo>
                    <a:pt x="81" y="102"/>
                  </a:moveTo>
                  <a:cubicBezTo>
                    <a:pt x="78" y="95"/>
                    <a:pt x="80" y="86"/>
                    <a:pt x="88" y="82"/>
                  </a:cubicBezTo>
                  <a:cubicBezTo>
                    <a:pt x="95" y="78"/>
                    <a:pt x="104" y="81"/>
                    <a:pt x="108" y="88"/>
                  </a:cubicBezTo>
                  <a:cubicBezTo>
                    <a:pt x="112" y="96"/>
                    <a:pt x="109" y="105"/>
                    <a:pt x="102" y="108"/>
                  </a:cubicBezTo>
                  <a:cubicBezTo>
                    <a:pt x="94" y="112"/>
                    <a:pt x="85" y="109"/>
                    <a:pt x="81" y="102"/>
                  </a:cubicBezTo>
                  <a:close/>
                  <a:moveTo>
                    <a:pt x="102" y="121"/>
                  </a:moveTo>
                  <a:cubicBezTo>
                    <a:pt x="100" y="118"/>
                    <a:pt x="102" y="114"/>
                    <a:pt x="104" y="113"/>
                  </a:cubicBezTo>
                  <a:cubicBezTo>
                    <a:pt x="107" y="111"/>
                    <a:pt x="111" y="113"/>
                    <a:pt x="112" y="115"/>
                  </a:cubicBezTo>
                  <a:cubicBezTo>
                    <a:pt x="114" y="118"/>
                    <a:pt x="113" y="122"/>
                    <a:pt x="110" y="123"/>
                  </a:cubicBezTo>
                  <a:cubicBezTo>
                    <a:pt x="107" y="125"/>
                    <a:pt x="103" y="124"/>
                    <a:pt x="102" y="121"/>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7" name="Freeform 41"/>
            <p:cNvSpPr>
              <a:spLocks noEditPoints="1"/>
            </p:cNvSpPr>
            <p:nvPr>
              <p:custDataLst>
                <p:tags r:id="rId34"/>
              </p:custDataLst>
            </p:nvPr>
          </p:nvSpPr>
          <p:spPr bwMode="auto">
            <a:xfrm>
              <a:off x="6607592" y="3575676"/>
              <a:ext cx="1232549" cy="1236621"/>
            </a:xfrm>
            <a:custGeom>
              <a:avLst/>
              <a:gdLst>
                <a:gd name="T0" fmla="*/ 619 w 640"/>
                <a:gd name="T1" fmla="*/ 436 h 642"/>
                <a:gd name="T2" fmla="*/ 614 w 640"/>
                <a:gd name="T3" fmla="*/ 371 h 642"/>
                <a:gd name="T4" fmla="*/ 625 w 640"/>
                <a:gd name="T5" fmla="*/ 332 h 642"/>
                <a:gd name="T6" fmla="*/ 623 w 640"/>
                <a:gd name="T7" fmla="*/ 286 h 642"/>
                <a:gd name="T8" fmla="*/ 608 w 640"/>
                <a:gd name="T9" fmla="*/ 248 h 642"/>
                <a:gd name="T10" fmla="*/ 609 w 640"/>
                <a:gd name="T11" fmla="*/ 182 h 642"/>
                <a:gd name="T12" fmla="*/ 547 w 640"/>
                <a:gd name="T13" fmla="*/ 167 h 642"/>
                <a:gd name="T14" fmla="*/ 550 w 640"/>
                <a:gd name="T15" fmla="*/ 97 h 642"/>
                <a:gd name="T16" fmla="*/ 488 w 640"/>
                <a:gd name="T17" fmla="*/ 74 h 642"/>
                <a:gd name="T18" fmla="*/ 457 w 640"/>
                <a:gd name="T19" fmla="*/ 48 h 642"/>
                <a:gd name="T20" fmla="*/ 414 w 640"/>
                <a:gd name="T21" fmla="*/ 31 h 642"/>
                <a:gd name="T22" fmla="*/ 374 w 640"/>
                <a:gd name="T23" fmla="*/ 29 h 642"/>
                <a:gd name="T24" fmla="*/ 314 w 640"/>
                <a:gd name="T25" fmla="*/ 0 h 642"/>
                <a:gd name="T26" fmla="*/ 266 w 640"/>
                <a:gd name="T27" fmla="*/ 52 h 642"/>
                <a:gd name="T28" fmla="*/ 224 w 640"/>
                <a:gd name="T29" fmla="*/ 15 h 642"/>
                <a:gd name="T30" fmla="*/ 200 w 640"/>
                <a:gd name="T31" fmla="*/ 75 h 642"/>
                <a:gd name="T32" fmla="*/ 131 w 640"/>
                <a:gd name="T33" fmla="*/ 62 h 642"/>
                <a:gd name="T34" fmla="*/ 100 w 640"/>
                <a:gd name="T35" fmla="*/ 120 h 642"/>
                <a:gd name="T36" fmla="*/ 70 w 640"/>
                <a:gd name="T37" fmla="*/ 147 h 642"/>
                <a:gd name="T38" fmla="*/ 47 w 640"/>
                <a:gd name="T39" fmla="*/ 187 h 642"/>
                <a:gd name="T40" fmla="*/ 39 w 640"/>
                <a:gd name="T41" fmla="*/ 227 h 642"/>
                <a:gd name="T42" fmla="*/ 2 w 640"/>
                <a:gd name="T43" fmla="*/ 281 h 642"/>
                <a:gd name="T44" fmla="*/ 47 w 640"/>
                <a:gd name="T45" fmla="*/ 332 h 642"/>
                <a:gd name="T46" fmla="*/ 6 w 640"/>
                <a:gd name="T47" fmla="*/ 385 h 642"/>
                <a:gd name="T48" fmla="*/ 46 w 640"/>
                <a:gd name="T49" fmla="*/ 438 h 642"/>
                <a:gd name="T50" fmla="*/ 58 w 640"/>
                <a:gd name="T51" fmla="*/ 476 h 642"/>
                <a:gd name="T52" fmla="*/ 85 w 640"/>
                <a:gd name="T53" fmla="*/ 514 h 642"/>
                <a:gd name="T54" fmla="*/ 117 w 640"/>
                <a:gd name="T55" fmla="*/ 538 h 642"/>
                <a:gd name="T56" fmla="*/ 152 w 640"/>
                <a:gd name="T57" fmla="*/ 594 h 642"/>
                <a:gd name="T58" fmla="*/ 217 w 640"/>
                <a:gd name="T59" fmla="*/ 574 h 642"/>
                <a:gd name="T60" fmla="*/ 248 w 640"/>
                <a:gd name="T61" fmla="*/ 633 h 642"/>
                <a:gd name="T62" fmla="*/ 313 w 640"/>
                <a:gd name="T63" fmla="*/ 619 h 642"/>
                <a:gd name="T64" fmla="*/ 353 w 640"/>
                <a:gd name="T65" fmla="*/ 624 h 642"/>
                <a:gd name="T66" fmla="*/ 398 w 640"/>
                <a:gd name="T67" fmla="*/ 615 h 642"/>
                <a:gd name="T68" fmla="*/ 437 w 640"/>
                <a:gd name="T69" fmla="*/ 603 h 642"/>
                <a:gd name="T70" fmla="*/ 478 w 640"/>
                <a:gd name="T71" fmla="*/ 581 h 642"/>
                <a:gd name="T72" fmla="*/ 506 w 640"/>
                <a:gd name="T73" fmla="*/ 553 h 642"/>
                <a:gd name="T74" fmla="*/ 567 w 640"/>
                <a:gd name="T75" fmla="*/ 526 h 642"/>
                <a:gd name="T76" fmla="*/ 557 w 640"/>
                <a:gd name="T77" fmla="*/ 459 h 642"/>
                <a:gd name="T78" fmla="*/ 540 w 640"/>
                <a:gd name="T79" fmla="*/ 327 h 642"/>
                <a:gd name="T80" fmla="*/ 480 w 640"/>
                <a:gd name="T81" fmla="*/ 170 h 642"/>
                <a:gd name="T82" fmla="*/ 346 w 640"/>
                <a:gd name="T83" fmla="*/ 103 h 642"/>
                <a:gd name="T84" fmla="*/ 326 w 640"/>
                <a:gd name="T85" fmla="*/ 111 h 642"/>
                <a:gd name="T86" fmla="*/ 169 w 640"/>
                <a:gd name="T87" fmla="*/ 161 h 642"/>
                <a:gd name="T88" fmla="*/ 102 w 640"/>
                <a:gd name="T89" fmla="*/ 295 h 642"/>
                <a:gd name="T90" fmla="*/ 101 w 640"/>
                <a:gd name="T91" fmla="*/ 315 h 642"/>
                <a:gd name="T92" fmla="*/ 161 w 640"/>
                <a:gd name="T93" fmla="*/ 472 h 642"/>
                <a:gd name="T94" fmla="*/ 295 w 640"/>
                <a:gd name="T95" fmla="*/ 539 h 642"/>
                <a:gd name="T96" fmla="*/ 393 w 640"/>
                <a:gd name="T97" fmla="*/ 164 h 642"/>
                <a:gd name="T98" fmla="*/ 314 w 640"/>
                <a:gd name="T99" fmla="*/ 540 h 642"/>
                <a:gd name="T100" fmla="*/ 386 w 640"/>
                <a:gd name="T101" fmla="*/ 530 h 642"/>
                <a:gd name="T102" fmla="*/ 528 w 640"/>
                <a:gd name="T103" fmla="*/ 346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40" h="642">
                  <a:moveTo>
                    <a:pt x="576" y="444"/>
                  </a:moveTo>
                  <a:cubicBezTo>
                    <a:pt x="594" y="455"/>
                    <a:pt x="594" y="455"/>
                    <a:pt x="594" y="455"/>
                  </a:cubicBezTo>
                  <a:cubicBezTo>
                    <a:pt x="601" y="459"/>
                    <a:pt x="611" y="456"/>
                    <a:pt x="614" y="448"/>
                  </a:cubicBezTo>
                  <a:cubicBezTo>
                    <a:pt x="616" y="444"/>
                    <a:pt x="618" y="440"/>
                    <a:pt x="619" y="436"/>
                  </a:cubicBezTo>
                  <a:cubicBezTo>
                    <a:pt x="622" y="428"/>
                    <a:pt x="618" y="420"/>
                    <a:pt x="610" y="417"/>
                  </a:cubicBezTo>
                  <a:cubicBezTo>
                    <a:pt x="603" y="415"/>
                    <a:pt x="603" y="415"/>
                    <a:pt x="603" y="415"/>
                  </a:cubicBezTo>
                  <a:cubicBezTo>
                    <a:pt x="592" y="412"/>
                    <a:pt x="584" y="402"/>
                    <a:pt x="585" y="391"/>
                  </a:cubicBezTo>
                  <a:cubicBezTo>
                    <a:pt x="587" y="376"/>
                    <a:pt x="601" y="367"/>
                    <a:pt x="614" y="371"/>
                  </a:cubicBezTo>
                  <a:cubicBezTo>
                    <a:pt x="620" y="372"/>
                    <a:pt x="620" y="372"/>
                    <a:pt x="620" y="372"/>
                  </a:cubicBezTo>
                  <a:cubicBezTo>
                    <a:pt x="629" y="375"/>
                    <a:pt x="637" y="369"/>
                    <a:pt x="638" y="360"/>
                  </a:cubicBezTo>
                  <a:cubicBezTo>
                    <a:pt x="639" y="356"/>
                    <a:pt x="639" y="352"/>
                    <a:pt x="640" y="348"/>
                  </a:cubicBezTo>
                  <a:cubicBezTo>
                    <a:pt x="640" y="339"/>
                    <a:pt x="634" y="332"/>
                    <a:pt x="625" y="332"/>
                  </a:cubicBezTo>
                  <a:cubicBezTo>
                    <a:pt x="618" y="332"/>
                    <a:pt x="618" y="332"/>
                    <a:pt x="618" y="332"/>
                  </a:cubicBezTo>
                  <a:cubicBezTo>
                    <a:pt x="607" y="332"/>
                    <a:pt x="596" y="325"/>
                    <a:pt x="594" y="314"/>
                  </a:cubicBezTo>
                  <a:cubicBezTo>
                    <a:pt x="591" y="299"/>
                    <a:pt x="602" y="286"/>
                    <a:pt x="616" y="286"/>
                  </a:cubicBezTo>
                  <a:cubicBezTo>
                    <a:pt x="623" y="286"/>
                    <a:pt x="623" y="286"/>
                    <a:pt x="623" y="286"/>
                  </a:cubicBezTo>
                  <a:cubicBezTo>
                    <a:pt x="631" y="286"/>
                    <a:pt x="638" y="278"/>
                    <a:pt x="637" y="269"/>
                  </a:cubicBezTo>
                  <a:cubicBezTo>
                    <a:pt x="636" y="265"/>
                    <a:pt x="635" y="261"/>
                    <a:pt x="634" y="256"/>
                  </a:cubicBezTo>
                  <a:cubicBezTo>
                    <a:pt x="633" y="248"/>
                    <a:pt x="624" y="243"/>
                    <a:pt x="616" y="246"/>
                  </a:cubicBezTo>
                  <a:cubicBezTo>
                    <a:pt x="608" y="248"/>
                    <a:pt x="608" y="248"/>
                    <a:pt x="608" y="248"/>
                  </a:cubicBezTo>
                  <a:cubicBezTo>
                    <a:pt x="596" y="252"/>
                    <a:pt x="583" y="245"/>
                    <a:pt x="579" y="233"/>
                  </a:cubicBezTo>
                  <a:cubicBezTo>
                    <a:pt x="576" y="221"/>
                    <a:pt x="582" y="208"/>
                    <a:pt x="595" y="204"/>
                  </a:cubicBezTo>
                  <a:cubicBezTo>
                    <a:pt x="601" y="202"/>
                    <a:pt x="601" y="202"/>
                    <a:pt x="601" y="202"/>
                  </a:cubicBezTo>
                  <a:cubicBezTo>
                    <a:pt x="609" y="199"/>
                    <a:pt x="613" y="190"/>
                    <a:pt x="609" y="182"/>
                  </a:cubicBezTo>
                  <a:cubicBezTo>
                    <a:pt x="607" y="178"/>
                    <a:pt x="605" y="174"/>
                    <a:pt x="603" y="171"/>
                  </a:cubicBezTo>
                  <a:cubicBezTo>
                    <a:pt x="599" y="163"/>
                    <a:pt x="590" y="161"/>
                    <a:pt x="583" y="165"/>
                  </a:cubicBezTo>
                  <a:cubicBezTo>
                    <a:pt x="577" y="169"/>
                    <a:pt x="577" y="169"/>
                    <a:pt x="577" y="169"/>
                  </a:cubicBezTo>
                  <a:cubicBezTo>
                    <a:pt x="567" y="176"/>
                    <a:pt x="554" y="175"/>
                    <a:pt x="547" y="167"/>
                  </a:cubicBezTo>
                  <a:cubicBezTo>
                    <a:pt x="537" y="156"/>
                    <a:pt x="539" y="139"/>
                    <a:pt x="550" y="132"/>
                  </a:cubicBezTo>
                  <a:cubicBezTo>
                    <a:pt x="556" y="128"/>
                    <a:pt x="556" y="128"/>
                    <a:pt x="556" y="128"/>
                  </a:cubicBezTo>
                  <a:cubicBezTo>
                    <a:pt x="563" y="123"/>
                    <a:pt x="564" y="113"/>
                    <a:pt x="558" y="106"/>
                  </a:cubicBezTo>
                  <a:cubicBezTo>
                    <a:pt x="556" y="103"/>
                    <a:pt x="553" y="100"/>
                    <a:pt x="550" y="97"/>
                  </a:cubicBezTo>
                  <a:cubicBezTo>
                    <a:pt x="544" y="91"/>
                    <a:pt x="534" y="91"/>
                    <a:pt x="528" y="98"/>
                  </a:cubicBezTo>
                  <a:cubicBezTo>
                    <a:pt x="524" y="103"/>
                    <a:pt x="524" y="103"/>
                    <a:pt x="524" y="103"/>
                  </a:cubicBezTo>
                  <a:cubicBezTo>
                    <a:pt x="516" y="112"/>
                    <a:pt x="504" y="115"/>
                    <a:pt x="494" y="109"/>
                  </a:cubicBezTo>
                  <a:cubicBezTo>
                    <a:pt x="481" y="102"/>
                    <a:pt x="479" y="85"/>
                    <a:pt x="488" y="74"/>
                  </a:cubicBezTo>
                  <a:cubicBezTo>
                    <a:pt x="492" y="70"/>
                    <a:pt x="492" y="70"/>
                    <a:pt x="492" y="70"/>
                  </a:cubicBezTo>
                  <a:cubicBezTo>
                    <a:pt x="497" y="63"/>
                    <a:pt x="496" y="53"/>
                    <a:pt x="488" y="48"/>
                  </a:cubicBezTo>
                  <a:cubicBezTo>
                    <a:pt x="485" y="46"/>
                    <a:pt x="481" y="44"/>
                    <a:pt x="477" y="41"/>
                  </a:cubicBezTo>
                  <a:cubicBezTo>
                    <a:pt x="470" y="37"/>
                    <a:pt x="460" y="40"/>
                    <a:pt x="457" y="48"/>
                  </a:cubicBezTo>
                  <a:cubicBezTo>
                    <a:pt x="454" y="55"/>
                    <a:pt x="454" y="55"/>
                    <a:pt x="454" y="55"/>
                  </a:cubicBezTo>
                  <a:cubicBezTo>
                    <a:pt x="450" y="65"/>
                    <a:pt x="438" y="71"/>
                    <a:pt x="427" y="69"/>
                  </a:cubicBezTo>
                  <a:cubicBezTo>
                    <a:pt x="413" y="65"/>
                    <a:pt x="406" y="50"/>
                    <a:pt x="412" y="37"/>
                  </a:cubicBezTo>
                  <a:cubicBezTo>
                    <a:pt x="414" y="31"/>
                    <a:pt x="414" y="31"/>
                    <a:pt x="414" y="31"/>
                  </a:cubicBezTo>
                  <a:cubicBezTo>
                    <a:pt x="418" y="23"/>
                    <a:pt x="413" y="14"/>
                    <a:pt x="405" y="12"/>
                  </a:cubicBezTo>
                  <a:cubicBezTo>
                    <a:pt x="401" y="11"/>
                    <a:pt x="396" y="9"/>
                    <a:pt x="392" y="9"/>
                  </a:cubicBezTo>
                  <a:cubicBezTo>
                    <a:pt x="384" y="7"/>
                    <a:pt x="376" y="12"/>
                    <a:pt x="375" y="21"/>
                  </a:cubicBezTo>
                  <a:cubicBezTo>
                    <a:pt x="374" y="29"/>
                    <a:pt x="374" y="29"/>
                    <a:pt x="374" y="29"/>
                  </a:cubicBezTo>
                  <a:cubicBezTo>
                    <a:pt x="372" y="41"/>
                    <a:pt x="360" y="50"/>
                    <a:pt x="348" y="49"/>
                  </a:cubicBezTo>
                  <a:cubicBezTo>
                    <a:pt x="337" y="52"/>
                    <a:pt x="325" y="43"/>
                    <a:pt x="327" y="31"/>
                  </a:cubicBezTo>
                  <a:cubicBezTo>
                    <a:pt x="329" y="17"/>
                    <a:pt x="329" y="17"/>
                    <a:pt x="329" y="17"/>
                  </a:cubicBezTo>
                  <a:cubicBezTo>
                    <a:pt x="330" y="8"/>
                    <a:pt x="323" y="0"/>
                    <a:pt x="314" y="0"/>
                  </a:cubicBezTo>
                  <a:cubicBezTo>
                    <a:pt x="310" y="0"/>
                    <a:pt x="306" y="1"/>
                    <a:pt x="301" y="1"/>
                  </a:cubicBezTo>
                  <a:cubicBezTo>
                    <a:pt x="293" y="1"/>
                    <a:pt x="286" y="9"/>
                    <a:pt x="288" y="18"/>
                  </a:cubicBezTo>
                  <a:cubicBezTo>
                    <a:pt x="289" y="25"/>
                    <a:pt x="289" y="25"/>
                    <a:pt x="289" y="25"/>
                  </a:cubicBezTo>
                  <a:cubicBezTo>
                    <a:pt x="291" y="39"/>
                    <a:pt x="281" y="52"/>
                    <a:pt x="266" y="52"/>
                  </a:cubicBezTo>
                  <a:cubicBezTo>
                    <a:pt x="255" y="52"/>
                    <a:pt x="245" y="43"/>
                    <a:pt x="244" y="32"/>
                  </a:cubicBezTo>
                  <a:cubicBezTo>
                    <a:pt x="243" y="27"/>
                    <a:pt x="243" y="27"/>
                    <a:pt x="243" y="27"/>
                  </a:cubicBezTo>
                  <a:cubicBezTo>
                    <a:pt x="241" y="18"/>
                    <a:pt x="233" y="13"/>
                    <a:pt x="224" y="15"/>
                  </a:cubicBezTo>
                  <a:cubicBezTo>
                    <a:pt x="224" y="15"/>
                    <a:pt x="224" y="15"/>
                    <a:pt x="224" y="15"/>
                  </a:cubicBezTo>
                  <a:cubicBezTo>
                    <a:pt x="220" y="17"/>
                    <a:pt x="216" y="18"/>
                    <a:pt x="212" y="19"/>
                  </a:cubicBezTo>
                  <a:cubicBezTo>
                    <a:pt x="204" y="22"/>
                    <a:pt x="200" y="31"/>
                    <a:pt x="204" y="39"/>
                  </a:cubicBezTo>
                  <a:cubicBezTo>
                    <a:pt x="207" y="46"/>
                    <a:pt x="207" y="46"/>
                    <a:pt x="207" y="46"/>
                  </a:cubicBezTo>
                  <a:cubicBezTo>
                    <a:pt x="212" y="56"/>
                    <a:pt x="209" y="68"/>
                    <a:pt x="200" y="75"/>
                  </a:cubicBezTo>
                  <a:cubicBezTo>
                    <a:pt x="188" y="83"/>
                    <a:pt x="172" y="79"/>
                    <a:pt x="166" y="66"/>
                  </a:cubicBezTo>
                  <a:cubicBezTo>
                    <a:pt x="163" y="60"/>
                    <a:pt x="163" y="60"/>
                    <a:pt x="163" y="60"/>
                  </a:cubicBezTo>
                  <a:cubicBezTo>
                    <a:pt x="159" y="52"/>
                    <a:pt x="149" y="50"/>
                    <a:pt x="142" y="55"/>
                  </a:cubicBezTo>
                  <a:cubicBezTo>
                    <a:pt x="138" y="57"/>
                    <a:pt x="135" y="59"/>
                    <a:pt x="131" y="62"/>
                  </a:cubicBezTo>
                  <a:cubicBezTo>
                    <a:pt x="124" y="67"/>
                    <a:pt x="123" y="77"/>
                    <a:pt x="129" y="83"/>
                  </a:cubicBezTo>
                  <a:cubicBezTo>
                    <a:pt x="134" y="89"/>
                    <a:pt x="134" y="89"/>
                    <a:pt x="134" y="89"/>
                  </a:cubicBezTo>
                  <a:cubicBezTo>
                    <a:pt x="141" y="97"/>
                    <a:pt x="142" y="110"/>
                    <a:pt x="135" y="119"/>
                  </a:cubicBezTo>
                  <a:cubicBezTo>
                    <a:pt x="126" y="130"/>
                    <a:pt x="109" y="130"/>
                    <a:pt x="100" y="120"/>
                  </a:cubicBezTo>
                  <a:cubicBezTo>
                    <a:pt x="96" y="115"/>
                    <a:pt x="96" y="115"/>
                    <a:pt x="96" y="115"/>
                  </a:cubicBezTo>
                  <a:cubicBezTo>
                    <a:pt x="90" y="109"/>
                    <a:pt x="80" y="109"/>
                    <a:pt x="74" y="116"/>
                  </a:cubicBezTo>
                  <a:cubicBezTo>
                    <a:pt x="71" y="119"/>
                    <a:pt x="69" y="122"/>
                    <a:pt x="66" y="126"/>
                  </a:cubicBezTo>
                  <a:cubicBezTo>
                    <a:pt x="61" y="133"/>
                    <a:pt x="63" y="142"/>
                    <a:pt x="70" y="147"/>
                  </a:cubicBezTo>
                  <a:cubicBezTo>
                    <a:pt x="77" y="151"/>
                    <a:pt x="77" y="151"/>
                    <a:pt x="77" y="151"/>
                  </a:cubicBezTo>
                  <a:cubicBezTo>
                    <a:pt x="87" y="158"/>
                    <a:pt x="91" y="172"/>
                    <a:pt x="84" y="183"/>
                  </a:cubicBezTo>
                  <a:cubicBezTo>
                    <a:pt x="88" y="194"/>
                    <a:pt x="75" y="204"/>
                    <a:pt x="65" y="198"/>
                  </a:cubicBezTo>
                  <a:cubicBezTo>
                    <a:pt x="47" y="187"/>
                    <a:pt x="47" y="187"/>
                    <a:pt x="47" y="187"/>
                  </a:cubicBezTo>
                  <a:cubicBezTo>
                    <a:pt x="40" y="182"/>
                    <a:pt x="30" y="185"/>
                    <a:pt x="26" y="193"/>
                  </a:cubicBezTo>
                  <a:cubicBezTo>
                    <a:pt x="25" y="197"/>
                    <a:pt x="23" y="201"/>
                    <a:pt x="21" y="205"/>
                  </a:cubicBezTo>
                  <a:cubicBezTo>
                    <a:pt x="18" y="213"/>
                    <a:pt x="23" y="222"/>
                    <a:pt x="31" y="225"/>
                  </a:cubicBezTo>
                  <a:cubicBezTo>
                    <a:pt x="39" y="227"/>
                    <a:pt x="39" y="227"/>
                    <a:pt x="39" y="227"/>
                  </a:cubicBezTo>
                  <a:cubicBezTo>
                    <a:pt x="51" y="230"/>
                    <a:pt x="58" y="243"/>
                    <a:pt x="55" y="255"/>
                  </a:cubicBezTo>
                  <a:cubicBezTo>
                    <a:pt x="51" y="267"/>
                    <a:pt x="39" y="274"/>
                    <a:pt x="26" y="271"/>
                  </a:cubicBezTo>
                  <a:cubicBezTo>
                    <a:pt x="20" y="269"/>
                    <a:pt x="20" y="269"/>
                    <a:pt x="20" y="269"/>
                  </a:cubicBezTo>
                  <a:cubicBezTo>
                    <a:pt x="12" y="267"/>
                    <a:pt x="3" y="273"/>
                    <a:pt x="2" y="281"/>
                  </a:cubicBezTo>
                  <a:cubicBezTo>
                    <a:pt x="2" y="286"/>
                    <a:pt x="1" y="290"/>
                    <a:pt x="1" y="294"/>
                  </a:cubicBezTo>
                  <a:cubicBezTo>
                    <a:pt x="0" y="303"/>
                    <a:pt x="7" y="310"/>
                    <a:pt x="16" y="310"/>
                  </a:cubicBezTo>
                  <a:cubicBezTo>
                    <a:pt x="23" y="310"/>
                    <a:pt x="23" y="310"/>
                    <a:pt x="23" y="310"/>
                  </a:cubicBezTo>
                  <a:cubicBezTo>
                    <a:pt x="36" y="310"/>
                    <a:pt x="47" y="320"/>
                    <a:pt x="47" y="332"/>
                  </a:cubicBezTo>
                  <a:cubicBezTo>
                    <a:pt x="47" y="345"/>
                    <a:pt x="37" y="356"/>
                    <a:pt x="24" y="356"/>
                  </a:cubicBezTo>
                  <a:cubicBezTo>
                    <a:pt x="18" y="356"/>
                    <a:pt x="18" y="356"/>
                    <a:pt x="18" y="356"/>
                  </a:cubicBezTo>
                  <a:cubicBezTo>
                    <a:pt x="9" y="356"/>
                    <a:pt x="3" y="364"/>
                    <a:pt x="4" y="373"/>
                  </a:cubicBezTo>
                  <a:cubicBezTo>
                    <a:pt x="5" y="377"/>
                    <a:pt x="5" y="381"/>
                    <a:pt x="6" y="385"/>
                  </a:cubicBezTo>
                  <a:cubicBezTo>
                    <a:pt x="8" y="394"/>
                    <a:pt x="17" y="399"/>
                    <a:pt x="25" y="396"/>
                  </a:cubicBezTo>
                  <a:cubicBezTo>
                    <a:pt x="32" y="394"/>
                    <a:pt x="32" y="394"/>
                    <a:pt x="32" y="394"/>
                  </a:cubicBezTo>
                  <a:cubicBezTo>
                    <a:pt x="44" y="390"/>
                    <a:pt x="57" y="397"/>
                    <a:pt x="61" y="409"/>
                  </a:cubicBezTo>
                  <a:cubicBezTo>
                    <a:pt x="65" y="421"/>
                    <a:pt x="58" y="434"/>
                    <a:pt x="46" y="438"/>
                  </a:cubicBezTo>
                  <a:cubicBezTo>
                    <a:pt x="40" y="440"/>
                    <a:pt x="40" y="440"/>
                    <a:pt x="40" y="440"/>
                  </a:cubicBezTo>
                  <a:cubicBezTo>
                    <a:pt x="32" y="442"/>
                    <a:pt x="28" y="452"/>
                    <a:pt x="31" y="460"/>
                  </a:cubicBezTo>
                  <a:cubicBezTo>
                    <a:pt x="33" y="464"/>
                    <a:pt x="35" y="467"/>
                    <a:pt x="37" y="471"/>
                  </a:cubicBezTo>
                  <a:cubicBezTo>
                    <a:pt x="41" y="479"/>
                    <a:pt x="51" y="481"/>
                    <a:pt x="58" y="476"/>
                  </a:cubicBezTo>
                  <a:cubicBezTo>
                    <a:pt x="64" y="472"/>
                    <a:pt x="64" y="472"/>
                    <a:pt x="64" y="472"/>
                  </a:cubicBezTo>
                  <a:cubicBezTo>
                    <a:pt x="73" y="466"/>
                    <a:pt x="86" y="467"/>
                    <a:pt x="94" y="475"/>
                  </a:cubicBezTo>
                  <a:cubicBezTo>
                    <a:pt x="104" y="486"/>
                    <a:pt x="102" y="503"/>
                    <a:pt x="90" y="510"/>
                  </a:cubicBezTo>
                  <a:cubicBezTo>
                    <a:pt x="85" y="514"/>
                    <a:pt x="85" y="514"/>
                    <a:pt x="85" y="514"/>
                  </a:cubicBezTo>
                  <a:cubicBezTo>
                    <a:pt x="78" y="519"/>
                    <a:pt x="76" y="529"/>
                    <a:pt x="82" y="535"/>
                  </a:cubicBezTo>
                  <a:cubicBezTo>
                    <a:pt x="85" y="539"/>
                    <a:pt x="88" y="542"/>
                    <a:pt x="91" y="545"/>
                  </a:cubicBezTo>
                  <a:cubicBezTo>
                    <a:pt x="97" y="551"/>
                    <a:pt x="107" y="551"/>
                    <a:pt x="112" y="544"/>
                  </a:cubicBezTo>
                  <a:cubicBezTo>
                    <a:pt x="117" y="538"/>
                    <a:pt x="117" y="538"/>
                    <a:pt x="117" y="538"/>
                  </a:cubicBezTo>
                  <a:cubicBezTo>
                    <a:pt x="126" y="528"/>
                    <a:pt x="140" y="527"/>
                    <a:pt x="150" y="535"/>
                  </a:cubicBezTo>
                  <a:cubicBezTo>
                    <a:pt x="160" y="543"/>
                    <a:pt x="161" y="558"/>
                    <a:pt x="153" y="567"/>
                  </a:cubicBezTo>
                  <a:cubicBezTo>
                    <a:pt x="149" y="572"/>
                    <a:pt x="149" y="572"/>
                    <a:pt x="149" y="572"/>
                  </a:cubicBezTo>
                  <a:cubicBezTo>
                    <a:pt x="143" y="579"/>
                    <a:pt x="145" y="589"/>
                    <a:pt x="152" y="594"/>
                  </a:cubicBezTo>
                  <a:cubicBezTo>
                    <a:pt x="156" y="596"/>
                    <a:pt x="160" y="598"/>
                    <a:pt x="163" y="600"/>
                  </a:cubicBezTo>
                  <a:cubicBezTo>
                    <a:pt x="171" y="605"/>
                    <a:pt x="180" y="601"/>
                    <a:pt x="184" y="594"/>
                  </a:cubicBezTo>
                  <a:cubicBezTo>
                    <a:pt x="187" y="586"/>
                    <a:pt x="187" y="586"/>
                    <a:pt x="187" y="586"/>
                  </a:cubicBezTo>
                  <a:cubicBezTo>
                    <a:pt x="192" y="575"/>
                    <a:pt x="205" y="569"/>
                    <a:pt x="217" y="574"/>
                  </a:cubicBezTo>
                  <a:cubicBezTo>
                    <a:pt x="229" y="579"/>
                    <a:pt x="234" y="593"/>
                    <a:pt x="229" y="605"/>
                  </a:cubicBezTo>
                  <a:cubicBezTo>
                    <a:pt x="227" y="610"/>
                    <a:pt x="227" y="610"/>
                    <a:pt x="227" y="610"/>
                  </a:cubicBezTo>
                  <a:cubicBezTo>
                    <a:pt x="223" y="619"/>
                    <a:pt x="228" y="628"/>
                    <a:pt x="236" y="630"/>
                  </a:cubicBezTo>
                  <a:cubicBezTo>
                    <a:pt x="240" y="631"/>
                    <a:pt x="244" y="632"/>
                    <a:pt x="248" y="633"/>
                  </a:cubicBezTo>
                  <a:cubicBezTo>
                    <a:pt x="257" y="635"/>
                    <a:pt x="265" y="629"/>
                    <a:pt x="266" y="621"/>
                  </a:cubicBezTo>
                  <a:cubicBezTo>
                    <a:pt x="267" y="613"/>
                    <a:pt x="267" y="613"/>
                    <a:pt x="267" y="613"/>
                  </a:cubicBezTo>
                  <a:cubicBezTo>
                    <a:pt x="269" y="601"/>
                    <a:pt x="280" y="592"/>
                    <a:pt x="293" y="593"/>
                  </a:cubicBezTo>
                  <a:cubicBezTo>
                    <a:pt x="305" y="595"/>
                    <a:pt x="314" y="606"/>
                    <a:pt x="313" y="619"/>
                  </a:cubicBezTo>
                  <a:cubicBezTo>
                    <a:pt x="312" y="625"/>
                    <a:pt x="312" y="625"/>
                    <a:pt x="312" y="625"/>
                  </a:cubicBezTo>
                  <a:cubicBezTo>
                    <a:pt x="311" y="634"/>
                    <a:pt x="318" y="642"/>
                    <a:pt x="327" y="641"/>
                  </a:cubicBezTo>
                  <a:cubicBezTo>
                    <a:pt x="331" y="641"/>
                    <a:pt x="335" y="641"/>
                    <a:pt x="339" y="641"/>
                  </a:cubicBezTo>
                  <a:cubicBezTo>
                    <a:pt x="348" y="640"/>
                    <a:pt x="354" y="633"/>
                    <a:pt x="353" y="624"/>
                  </a:cubicBezTo>
                  <a:cubicBezTo>
                    <a:pt x="352" y="616"/>
                    <a:pt x="352" y="616"/>
                    <a:pt x="352" y="616"/>
                  </a:cubicBezTo>
                  <a:cubicBezTo>
                    <a:pt x="349" y="604"/>
                    <a:pt x="358" y="592"/>
                    <a:pt x="371" y="590"/>
                  </a:cubicBezTo>
                  <a:cubicBezTo>
                    <a:pt x="383" y="588"/>
                    <a:pt x="395" y="596"/>
                    <a:pt x="397" y="609"/>
                  </a:cubicBezTo>
                  <a:cubicBezTo>
                    <a:pt x="398" y="615"/>
                    <a:pt x="398" y="615"/>
                    <a:pt x="398" y="615"/>
                  </a:cubicBezTo>
                  <a:cubicBezTo>
                    <a:pt x="399" y="624"/>
                    <a:pt x="408" y="629"/>
                    <a:pt x="416" y="627"/>
                  </a:cubicBezTo>
                  <a:cubicBezTo>
                    <a:pt x="417" y="627"/>
                    <a:pt x="417" y="627"/>
                    <a:pt x="417" y="627"/>
                  </a:cubicBezTo>
                  <a:cubicBezTo>
                    <a:pt x="421" y="625"/>
                    <a:pt x="425" y="624"/>
                    <a:pt x="429" y="622"/>
                  </a:cubicBezTo>
                  <a:cubicBezTo>
                    <a:pt x="437" y="620"/>
                    <a:pt x="441" y="610"/>
                    <a:pt x="437" y="603"/>
                  </a:cubicBezTo>
                  <a:cubicBezTo>
                    <a:pt x="434" y="596"/>
                    <a:pt x="434" y="596"/>
                    <a:pt x="434" y="596"/>
                  </a:cubicBezTo>
                  <a:cubicBezTo>
                    <a:pt x="428" y="584"/>
                    <a:pt x="433" y="570"/>
                    <a:pt x="444" y="565"/>
                  </a:cubicBezTo>
                  <a:cubicBezTo>
                    <a:pt x="456" y="559"/>
                    <a:pt x="470" y="564"/>
                    <a:pt x="475" y="576"/>
                  </a:cubicBezTo>
                  <a:cubicBezTo>
                    <a:pt x="478" y="581"/>
                    <a:pt x="478" y="581"/>
                    <a:pt x="478" y="581"/>
                  </a:cubicBezTo>
                  <a:cubicBezTo>
                    <a:pt x="482" y="589"/>
                    <a:pt x="492" y="592"/>
                    <a:pt x="499" y="587"/>
                  </a:cubicBezTo>
                  <a:cubicBezTo>
                    <a:pt x="502" y="585"/>
                    <a:pt x="506" y="582"/>
                    <a:pt x="509" y="580"/>
                  </a:cubicBezTo>
                  <a:cubicBezTo>
                    <a:pt x="516" y="575"/>
                    <a:pt x="517" y="565"/>
                    <a:pt x="512" y="558"/>
                  </a:cubicBezTo>
                  <a:cubicBezTo>
                    <a:pt x="506" y="553"/>
                    <a:pt x="506" y="553"/>
                    <a:pt x="506" y="553"/>
                  </a:cubicBezTo>
                  <a:cubicBezTo>
                    <a:pt x="498" y="543"/>
                    <a:pt x="499" y="529"/>
                    <a:pt x="508" y="520"/>
                  </a:cubicBezTo>
                  <a:cubicBezTo>
                    <a:pt x="517" y="512"/>
                    <a:pt x="532" y="512"/>
                    <a:pt x="541" y="522"/>
                  </a:cubicBezTo>
                  <a:cubicBezTo>
                    <a:pt x="545" y="526"/>
                    <a:pt x="545" y="526"/>
                    <a:pt x="545" y="526"/>
                  </a:cubicBezTo>
                  <a:cubicBezTo>
                    <a:pt x="551" y="533"/>
                    <a:pt x="561" y="533"/>
                    <a:pt x="567" y="526"/>
                  </a:cubicBezTo>
                  <a:cubicBezTo>
                    <a:pt x="569" y="523"/>
                    <a:pt x="572" y="519"/>
                    <a:pt x="575" y="516"/>
                  </a:cubicBezTo>
                  <a:cubicBezTo>
                    <a:pt x="580" y="509"/>
                    <a:pt x="578" y="499"/>
                    <a:pt x="571" y="495"/>
                  </a:cubicBezTo>
                  <a:cubicBezTo>
                    <a:pt x="564" y="491"/>
                    <a:pt x="564" y="491"/>
                    <a:pt x="564" y="491"/>
                  </a:cubicBezTo>
                  <a:cubicBezTo>
                    <a:pt x="553" y="484"/>
                    <a:pt x="550" y="470"/>
                    <a:pt x="557" y="459"/>
                  </a:cubicBezTo>
                  <a:cubicBezTo>
                    <a:pt x="553" y="448"/>
                    <a:pt x="566" y="438"/>
                    <a:pt x="576" y="444"/>
                  </a:cubicBezTo>
                  <a:moveTo>
                    <a:pt x="493" y="185"/>
                  </a:moveTo>
                  <a:cubicBezTo>
                    <a:pt x="509" y="205"/>
                    <a:pt x="521" y="229"/>
                    <a:pt x="530" y="255"/>
                  </a:cubicBezTo>
                  <a:cubicBezTo>
                    <a:pt x="537" y="279"/>
                    <a:pt x="540" y="303"/>
                    <a:pt x="540" y="327"/>
                  </a:cubicBezTo>
                  <a:cubicBezTo>
                    <a:pt x="530" y="326"/>
                    <a:pt x="530" y="326"/>
                    <a:pt x="530" y="326"/>
                  </a:cubicBezTo>
                  <a:cubicBezTo>
                    <a:pt x="531" y="278"/>
                    <a:pt x="515" y="230"/>
                    <a:pt x="485" y="191"/>
                  </a:cubicBezTo>
                  <a:cubicBezTo>
                    <a:pt x="493" y="185"/>
                    <a:pt x="493" y="185"/>
                    <a:pt x="493" y="185"/>
                  </a:cubicBezTo>
                  <a:moveTo>
                    <a:pt x="480" y="170"/>
                  </a:moveTo>
                  <a:cubicBezTo>
                    <a:pt x="472" y="177"/>
                    <a:pt x="472" y="177"/>
                    <a:pt x="472" y="177"/>
                  </a:cubicBezTo>
                  <a:cubicBezTo>
                    <a:pt x="455" y="158"/>
                    <a:pt x="433" y="142"/>
                    <a:pt x="409" y="131"/>
                  </a:cubicBezTo>
                  <a:cubicBezTo>
                    <a:pt x="388" y="121"/>
                    <a:pt x="367" y="115"/>
                    <a:pt x="345" y="113"/>
                  </a:cubicBezTo>
                  <a:cubicBezTo>
                    <a:pt x="346" y="103"/>
                    <a:pt x="346" y="103"/>
                    <a:pt x="346" y="103"/>
                  </a:cubicBezTo>
                  <a:cubicBezTo>
                    <a:pt x="397" y="109"/>
                    <a:pt x="445" y="133"/>
                    <a:pt x="480" y="170"/>
                  </a:cubicBezTo>
                  <a:moveTo>
                    <a:pt x="254" y="112"/>
                  </a:moveTo>
                  <a:cubicBezTo>
                    <a:pt x="278" y="104"/>
                    <a:pt x="303" y="101"/>
                    <a:pt x="326" y="101"/>
                  </a:cubicBezTo>
                  <a:cubicBezTo>
                    <a:pt x="326" y="111"/>
                    <a:pt x="326" y="111"/>
                    <a:pt x="326" y="111"/>
                  </a:cubicBezTo>
                  <a:cubicBezTo>
                    <a:pt x="277" y="110"/>
                    <a:pt x="229" y="126"/>
                    <a:pt x="191" y="156"/>
                  </a:cubicBezTo>
                  <a:cubicBezTo>
                    <a:pt x="184" y="149"/>
                    <a:pt x="184" y="149"/>
                    <a:pt x="184" y="149"/>
                  </a:cubicBezTo>
                  <a:cubicBezTo>
                    <a:pt x="205" y="133"/>
                    <a:pt x="228" y="120"/>
                    <a:pt x="254" y="112"/>
                  </a:cubicBezTo>
                  <a:moveTo>
                    <a:pt x="169" y="161"/>
                  </a:moveTo>
                  <a:cubicBezTo>
                    <a:pt x="176" y="169"/>
                    <a:pt x="176" y="169"/>
                    <a:pt x="176" y="169"/>
                  </a:cubicBezTo>
                  <a:cubicBezTo>
                    <a:pt x="157" y="187"/>
                    <a:pt x="142" y="208"/>
                    <a:pt x="130" y="233"/>
                  </a:cubicBezTo>
                  <a:cubicBezTo>
                    <a:pt x="121" y="253"/>
                    <a:pt x="115" y="275"/>
                    <a:pt x="112" y="296"/>
                  </a:cubicBezTo>
                  <a:cubicBezTo>
                    <a:pt x="102" y="295"/>
                    <a:pt x="102" y="295"/>
                    <a:pt x="102" y="295"/>
                  </a:cubicBezTo>
                  <a:cubicBezTo>
                    <a:pt x="108" y="244"/>
                    <a:pt x="132" y="197"/>
                    <a:pt x="169" y="161"/>
                  </a:cubicBezTo>
                  <a:moveTo>
                    <a:pt x="148" y="457"/>
                  </a:moveTo>
                  <a:cubicBezTo>
                    <a:pt x="132" y="437"/>
                    <a:pt x="119" y="413"/>
                    <a:pt x="111" y="387"/>
                  </a:cubicBezTo>
                  <a:cubicBezTo>
                    <a:pt x="103" y="363"/>
                    <a:pt x="100" y="339"/>
                    <a:pt x="101" y="315"/>
                  </a:cubicBezTo>
                  <a:cubicBezTo>
                    <a:pt x="111" y="315"/>
                    <a:pt x="111" y="315"/>
                    <a:pt x="111" y="315"/>
                  </a:cubicBezTo>
                  <a:cubicBezTo>
                    <a:pt x="110" y="364"/>
                    <a:pt x="126" y="412"/>
                    <a:pt x="156" y="450"/>
                  </a:cubicBezTo>
                  <a:cubicBezTo>
                    <a:pt x="148" y="457"/>
                    <a:pt x="148" y="457"/>
                    <a:pt x="148" y="457"/>
                  </a:cubicBezTo>
                  <a:moveTo>
                    <a:pt x="161" y="472"/>
                  </a:moveTo>
                  <a:cubicBezTo>
                    <a:pt x="168" y="465"/>
                    <a:pt x="168" y="465"/>
                    <a:pt x="168" y="465"/>
                  </a:cubicBezTo>
                  <a:cubicBezTo>
                    <a:pt x="186" y="484"/>
                    <a:pt x="207" y="499"/>
                    <a:pt x="232" y="511"/>
                  </a:cubicBezTo>
                  <a:cubicBezTo>
                    <a:pt x="253" y="521"/>
                    <a:pt x="274" y="526"/>
                    <a:pt x="295" y="529"/>
                  </a:cubicBezTo>
                  <a:cubicBezTo>
                    <a:pt x="295" y="539"/>
                    <a:pt x="295" y="539"/>
                    <a:pt x="295" y="539"/>
                  </a:cubicBezTo>
                  <a:cubicBezTo>
                    <a:pt x="244" y="533"/>
                    <a:pt x="196" y="509"/>
                    <a:pt x="161" y="472"/>
                  </a:cubicBezTo>
                  <a:moveTo>
                    <a:pt x="247" y="478"/>
                  </a:moveTo>
                  <a:cubicBezTo>
                    <a:pt x="161" y="438"/>
                    <a:pt x="123" y="335"/>
                    <a:pt x="163" y="248"/>
                  </a:cubicBezTo>
                  <a:cubicBezTo>
                    <a:pt x="204" y="161"/>
                    <a:pt x="307" y="124"/>
                    <a:pt x="393" y="164"/>
                  </a:cubicBezTo>
                  <a:cubicBezTo>
                    <a:pt x="480" y="204"/>
                    <a:pt x="517" y="307"/>
                    <a:pt x="477" y="394"/>
                  </a:cubicBezTo>
                  <a:cubicBezTo>
                    <a:pt x="437" y="480"/>
                    <a:pt x="334" y="518"/>
                    <a:pt x="247" y="478"/>
                  </a:cubicBezTo>
                  <a:moveTo>
                    <a:pt x="386" y="530"/>
                  </a:moveTo>
                  <a:cubicBezTo>
                    <a:pt x="362" y="538"/>
                    <a:pt x="338" y="541"/>
                    <a:pt x="314" y="540"/>
                  </a:cubicBezTo>
                  <a:cubicBezTo>
                    <a:pt x="315" y="530"/>
                    <a:pt x="315" y="530"/>
                    <a:pt x="315" y="530"/>
                  </a:cubicBezTo>
                  <a:cubicBezTo>
                    <a:pt x="364" y="532"/>
                    <a:pt x="411" y="516"/>
                    <a:pt x="450" y="486"/>
                  </a:cubicBezTo>
                  <a:cubicBezTo>
                    <a:pt x="456" y="493"/>
                    <a:pt x="456" y="493"/>
                    <a:pt x="456" y="493"/>
                  </a:cubicBezTo>
                  <a:cubicBezTo>
                    <a:pt x="436" y="509"/>
                    <a:pt x="412" y="522"/>
                    <a:pt x="386" y="530"/>
                  </a:cubicBezTo>
                  <a:moveTo>
                    <a:pt x="471" y="480"/>
                  </a:moveTo>
                  <a:cubicBezTo>
                    <a:pt x="465" y="473"/>
                    <a:pt x="465" y="473"/>
                    <a:pt x="465" y="473"/>
                  </a:cubicBezTo>
                  <a:cubicBezTo>
                    <a:pt x="483" y="455"/>
                    <a:pt x="499" y="434"/>
                    <a:pt x="510" y="409"/>
                  </a:cubicBezTo>
                  <a:cubicBezTo>
                    <a:pt x="520" y="389"/>
                    <a:pt x="526" y="367"/>
                    <a:pt x="528" y="346"/>
                  </a:cubicBezTo>
                  <a:cubicBezTo>
                    <a:pt x="538" y="347"/>
                    <a:pt x="538" y="347"/>
                    <a:pt x="538" y="347"/>
                  </a:cubicBezTo>
                  <a:cubicBezTo>
                    <a:pt x="532" y="398"/>
                    <a:pt x="508" y="445"/>
                    <a:pt x="471" y="480"/>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8" name="Freeform 42"/>
            <p:cNvSpPr>
              <a:spLocks noEditPoints="1"/>
            </p:cNvSpPr>
            <p:nvPr>
              <p:custDataLst>
                <p:tags r:id="rId35"/>
              </p:custDataLst>
            </p:nvPr>
          </p:nvSpPr>
          <p:spPr bwMode="auto">
            <a:xfrm>
              <a:off x="4624762" y="3802960"/>
              <a:ext cx="1292831" cy="1294460"/>
            </a:xfrm>
            <a:custGeom>
              <a:avLst/>
              <a:gdLst>
                <a:gd name="T0" fmla="*/ 640 w 671"/>
                <a:gd name="T1" fmla="*/ 357 h 672"/>
                <a:gd name="T2" fmla="*/ 626 w 671"/>
                <a:gd name="T3" fmla="*/ 244 h 672"/>
                <a:gd name="T4" fmla="*/ 573 w 671"/>
                <a:gd name="T5" fmla="*/ 144 h 672"/>
                <a:gd name="T6" fmla="*/ 515 w 671"/>
                <a:gd name="T7" fmla="*/ 51 h 672"/>
                <a:gd name="T8" fmla="*/ 409 w 671"/>
                <a:gd name="T9" fmla="*/ 8 h 672"/>
                <a:gd name="T10" fmla="*/ 295 w 671"/>
                <a:gd name="T11" fmla="*/ 2 h 672"/>
                <a:gd name="T12" fmla="*/ 198 w 671"/>
                <a:gd name="T13" fmla="*/ 29 h 672"/>
                <a:gd name="T14" fmla="*/ 129 w 671"/>
                <a:gd name="T15" fmla="*/ 114 h 672"/>
                <a:gd name="T16" fmla="*/ 52 w 671"/>
                <a:gd name="T17" fmla="*/ 227 h 672"/>
                <a:gd name="T18" fmla="*/ 0 w 671"/>
                <a:gd name="T19" fmla="*/ 324 h 672"/>
                <a:gd name="T20" fmla="*/ 16 w 671"/>
                <a:gd name="T21" fmla="*/ 437 h 672"/>
                <a:gd name="T22" fmla="*/ 68 w 671"/>
                <a:gd name="T23" fmla="*/ 539 h 672"/>
                <a:gd name="T24" fmla="*/ 166 w 671"/>
                <a:gd name="T25" fmla="*/ 588 h 672"/>
                <a:gd name="T26" fmla="*/ 293 w 671"/>
                <a:gd name="T27" fmla="*/ 637 h 672"/>
                <a:gd name="T28" fmla="*/ 399 w 671"/>
                <a:gd name="T29" fmla="*/ 666 h 672"/>
                <a:gd name="T30" fmla="*/ 494 w 671"/>
                <a:gd name="T31" fmla="*/ 633 h 672"/>
                <a:gd name="T32" fmla="*/ 584 w 671"/>
                <a:gd name="T33" fmla="*/ 563 h 672"/>
                <a:gd name="T34" fmla="*/ 646 w 671"/>
                <a:gd name="T35" fmla="*/ 467 h 672"/>
                <a:gd name="T36" fmla="*/ 579 w 671"/>
                <a:gd name="T37" fmla="*/ 437 h 672"/>
                <a:gd name="T38" fmla="*/ 598 w 671"/>
                <a:gd name="T39" fmla="*/ 364 h 672"/>
                <a:gd name="T40" fmla="*/ 599 w 671"/>
                <a:gd name="T41" fmla="*/ 327 h 672"/>
                <a:gd name="T42" fmla="*/ 548 w 671"/>
                <a:gd name="T43" fmla="*/ 273 h 672"/>
                <a:gd name="T44" fmla="*/ 575 w 671"/>
                <a:gd name="T45" fmla="*/ 225 h 672"/>
                <a:gd name="T46" fmla="*/ 557 w 671"/>
                <a:gd name="T47" fmla="*/ 192 h 672"/>
                <a:gd name="T48" fmla="*/ 530 w 671"/>
                <a:gd name="T49" fmla="*/ 157 h 672"/>
                <a:gd name="T50" fmla="*/ 502 w 671"/>
                <a:gd name="T51" fmla="*/ 131 h 672"/>
                <a:gd name="T52" fmla="*/ 429 w 671"/>
                <a:gd name="T53" fmla="*/ 136 h 672"/>
                <a:gd name="T54" fmla="*/ 398 w 671"/>
                <a:gd name="T55" fmla="*/ 124 h 672"/>
                <a:gd name="T56" fmla="*/ 373 w 671"/>
                <a:gd name="T57" fmla="*/ 75 h 672"/>
                <a:gd name="T58" fmla="*/ 365 w 671"/>
                <a:gd name="T59" fmla="*/ 74 h 672"/>
                <a:gd name="T60" fmla="*/ 290 w 671"/>
                <a:gd name="T61" fmla="*/ 76 h 672"/>
                <a:gd name="T62" fmla="*/ 267 w 671"/>
                <a:gd name="T63" fmla="*/ 127 h 672"/>
                <a:gd name="T64" fmla="*/ 217 w 671"/>
                <a:gd name="T65" fmla="*/ 151 h 672"/>
                <a:gd name="T66" fmla="*/ 162 w 671"/>
                <a:gd name="T67" fmla="*/ 137 h 672"/>
                <a:gd name="T68" fmla="*/ 157 w 671"/>
                <a:gd name="T69" fmla="*/ 142 h 672"/>
                <a:gd name="T70" fmla="*/ 109 w 671"/>
                <a:gd name="T71" fmla="*/ 200 h 672"/>
                <a:gd name="T72" fmla="*/ 92 w 671"/>
                <a:gd name="T73" fmla="*/ 234 h 672"/>
                <a:gd name="T74" fmla="*/ 123 w 671"/>
                <a:gd name="T75" fmla="*/ 281 h 672"/>
                <a:gd name="T76" fmla="*/ 117 w 671"/>
                <a:gd name="T77" fmla="*/ 312 h 672"/>
                <a:gd name="T78" fmla="*/ 74 w 671"/>
                <a:gd name="T79" fmla="*/ 375 h 672"/>
                <a:gd name="T80" fmla="*/ 76 w 671"/>
                <a:gd name="T81" fmla="*/ 382 h 672"/>
                <a:gd name="T82" fmla="*/ 114 w 671"/>
                <a:gd name="T83" fmla="*/ 480 h 672"/>
                <a:gd name="T84" fmla="*/ 155 w 671"/>
                <a:gd name="T85" fmla="*/ 462 h 672"/>
                <a:gd name="T86" fmla="*/ 193 w 671"/>
                <a:gd name="T87" fmla="*/ 503 h 672"/>
                <a:gd name="T88" fmla="*/ 218 w 671"/>
                <a:gd name="T89" fmla="*/ 522 h 672"/>
                <a:gd name="T90" fmla="*/ 228 w 671"/>
                <a:gd name="T91" fmla="*/ 577 h 672"/>
                <a:gd name="T92" fmla="*/ 251 w 671"/>
                <a:gd name="T93" fmla="*/ 521 h 672"/>
                <a:gd name="T94" fmla="*/ 271 w 671"/>
                <a:gd name="T95" fmla="*/ 592 h 672"/>
                <a:gd name="T96" fmla="*/ 313 w 671"/>
                <a:gd name="T97" fmla="*/ 555 h 672"/>
                <a:gd name="T98" fmla="*/ 369 w 671"/>
                <a:gd name="T99" fmla="*/ 554 h 672"/>
                <a:gd name="T100" fmla="*/ 412 w 671"/>
                <a:gd name="T101" fmla="*/ 589 h 672"/>
                <a:gd name="T102" fmla="*/ 419 w 671"/>
                <a:gd name="T103" fmla="*/ 586 h 672"/>
                <a:gd name="T104" fmla="*/ 487 w 671"/>
                <a:gd name="T105" fmla="*/ 553 h 672"/>
                <a:gd name="T106" fmla="*/ 487 w 671"/>
                <a:gd name="T107" fmla="*/ 497 h 672"/>
                <a:gd name="T108" fmla="*/ 522 w 671"/>
                <a:gd name="T109" fmla="*/ 454 h 672"/>
                <a:gd name="T110" fmla="*/ 537 w 671"/>
                <a:gd name="T111" fmla="*/ 427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1" h="672">
                  <a:moveTo>
                    <a:pt x="620" y="446"/>
                  </a:moveTo>
                  <a:cubicBezTo>
                    <a:pt x="626" y="431"/>
                    <a:pt x="630" y="416"/>
                    <a:pt x="633" y="401"/>
                  </a:cubicBezTo>
                  <a:cubicBezTo>
                    <a:pt x="667" y="398"/>
                    <a:pt x="667" y="398"/>
                    <a:pt x="667" y="398"/>
                  </a:cubicBezTo>
                  <a:cubicBezTo>
                    <a:pt x="669" y="384"/>
                    <a:pt x="669" y="384"/>
                    <a:pt x="669" y="384"/>
                  </a:cubicBezTo>
                  <a:cubicBezTo>
                    <a:pt x="671" y="370"/>
                    <a:pt x="671" y="370"/>
                    <a:pt x="671" y="370"/>
                  </a:cubicBezTo>
                  <a:cubicBezTo>
                    <a:pt x="640" y="357"/>
                    <a:pt x="640" y="357"/>
                    <a:pt x="640" y="357"/>
                  </a:cubicBezTo>
                  <a:cubicBezTo>
                    <a:pt x="641" y="342"/>
                    <a:pt x="641" y="326"/>
                    <a:pt x="639" y="311"/>
                  </a:cubicBezTo>
                  <a:cubicBezTo>
                    <a:pt x="671" y="298"/>
                    <a:pt x="671" y="298"/>
                    <a:pt x="671" y="298"/>
                  </a:cubicBezTo>
                  <a:cubicBezTo>
                    <a:pt x="669" y="284"/>
                    <a:pt x="669" y="284"/>
                    <a:pt x="669" y="284"/>
                  </a:cubicBezTo>
                  <a:cubicBezTo>
                    <a:pt x="666" y="270"/>
                    <a:pt x="666" y="270"/>
                    <a:pt x="666" y="270"/>
                  </a:cubicBezTo>
                  <a:cubicBezTo>
                    <a:pt x="633" y="267"/>
                    <a:pt x="633" y="267"/>
                    <a:pt x="633" y="267"/>
                  </a:cubicBezTo>
                  <a:cubicBezTo>
                    <a:pt x="631" y="259"/>
                    <a:pt x="629" y="252"/>
                    <a:pt x="626" y="244"/>
                  </a:cubicBezTo>
                  <a:cubicBezTo>
                    <a:pt x="624" y="237"/>
                    <a:pt x="621" y="230"/>
                    <a:pt x="619" y="222"/>
                  </a:cubicBezTo>
                  <a:cubicBezTo>
                    <a:pt x="645" y="201"/>
                    <a:pt x="645" y="201"/>
                    <a:pt x="645" y="201"/>
                  </a:cubicBezTo>
                  <a:cubicBezTo>
                    <a:pt x="638" y="188"/>
                    <a:pt x="638" y="188"/>
                    <a:pt x="638" y="188"/>
                  </a:cubicBezTo>
                  <a:cubicBezTo>
                    <a:pt x="632" y="175"/>
                    <a:pt x="632" y="175"/>
                    <a:pt x="632" y="175"/>
                  </a:cubicBezTo>
                  <a:cubicBezTo>
                    <a:pt x="599" y="183"/>
                    <a:pt x="599" y="183"/>
                    <a:pt x="599" y="183"/>
                  </a:cubicBezTo>
                  <a:cubicBezTo>
                    <a:pt x="591" y="169"/>
                    <a:pt x="582" y="156"/>
                    <a:pt x="573" y="144"/>
                  </a:cubicBezTo>
                  <a:cubicBezTo>
                    <a:pt x="591" y="116"/>
                    <a:pt x="591" y="116"/>
                    <a:pt x="591" y="116"/>
                  </a:cubicBezTo>
                  <a:cubicBezTo>
                    <a:pt x="581" y="106"/>
                    <a:pt x="581" y="106"/>
                    <a:pt x="581" y="106"/>
                  </a:cubicBezTo>
                  <a:cubicBezTo>
                    <a:pt x="572" y="95"/>
                    <a:pt x="572" y="95"/>
                    <a:pt x="572" y="95"/>
                  </a:cubicBezTo>
                  <a:cubicBezTo>
                    <a:pt x="542" y="112"/>
                    <a:pt x="542" y="112"/>
                    <a:pt x="542" y="112"/>
                  </a:cubicBezTo>
                  <a:cubicBezTo>
                    <a:pt x="531" y="101"/>
                    <a:pt x="519" y="92"/>
                    <a:pt x="506" y="83"/>
                  </a:cubicBezTo>
                  <a:cubicBezTo>
                    <a:pt x="515" y="51"/>
                    <a:pt x="515" y="51"/>
                    <a:pt x="515" y="51"/>
                  </a:cubicBezTo>
                  <a:cubicBezTo>
                    <a:pt x="503" y="44"/>
                    <a:pt x="503" y="44"/>
                    <a:pt x="503" y="44"/>
                  </a:cubicBezTo>
                  <a:cubicBezTo>
                    <a:pt x="490" y="37"/>
                    <a:pt x="490" y="37"/>
                    <a:pt x="490" y="37"/>
                  </a:cubicBezTo>
                  <a:cubicBezTo>
                    <a:pt x="467" y="61"/>
                    <a:pt x="467" y="61"/>
                    <a:pt x="467" y="61"/>
                  </a:cubicBezTo>
                  <a:cubicBezTo>
                    <a:pt x="453" y="55"/>
                    <a:pt x="439" y="49"/>
                    <a:pt x="424" y="44"/>
                  </a:cubicBezTo>
                  <a:cubicBezTo>
                    <a:pt x="423" y="11"/>
                    <a:pt x="423" y="11"/>
                    <a:pt x="423" y="11"/>
                  </a:cubicBezTo>
                  <a:cubicBezTo>
                    <a:pt x="409" y="8"/>
                    <a:pt x="409" y="8"/>
                    <a:pt x="409" y="8"/>
                  </a:cubicBezTo>
                  <a:cubicBezTo>
                    <a:pt x="395" y="4"/>
                    <a:pt x="395" y="4"/>
                    <a:pt x="395" y="4"/>
                  </a:cubicBezTo>
                  <a:cubicBezTo>
                    <a:pt x="381" y="35"/>
                    <a:pt x="381" y="35"/>
                    <a:pt x="381" y="35"/>
                  </a:cubicBezTo>
                  <a:cubicBezTo>
                    <a:pt x="365" y="33"/>
                    <a:pt x="350" y="32"/>
                    <a:pt x="334" y="32"/>
                  </a:cubicBezTo>
                  <a:cubicBezTo>
                    <a:pt x="323" y="0"/>
                    <a:pt x="323" y="0"/>
                    <a:pt x="323" y="0"/>
                  </a:cubicBezTo>
                  <a:cubicBezTo>
                    <a:pt x="309" y="1"/>
                    <a:pt x="309" y="1"/>
                    <a:pt x="309" y="1"/>
                  </a:cubicBezTo>
                  <a:cubicBezTo>
                    <a:pt x="295" y="2"/>
                    <a:pt x="295" y="2"/>
                    <a:pt x="295" y="2"/>
                  </a:cubicBezTo>
                  <a:cubicBezTo>
                    <a:pt x="290" y="35"/>
                    <a:pt x="290" y="35"/>
                    <a:pt x="290" y="35"/>
                  </a:cubicBezTo>
                  <a:cubicBezTo>
                    <a:pt x="275" y="38"/>
                    <a:pt x="260" y="41"/>
                    <a:pt x="245" y="46"/>
                  </a:cubicBezTo>
                  <a:cubicBezTo>
                    <a:pt x="244" y="46"/>
                    <a:pt x="244" y="46"/>
                    <a:pt x="244" y="46"/>
                  </a:cubicBezTo>
                  <a:cubicBezTo>
                    <a:pt x="225" y="18"/>
                    <a:pt x="225" y="18"/>
                    <a:pt x="225" y="18"/>
                  </a:cubicBezTo>
                  <a:cubicBezTo>
                    <a:pt x="212" y="24"/>
                    <a:pt x="212" y="24"/>
                    <a:pt x="212" y="24"/>
                  </a:cubicBezTo>
                  <a:cubicBezTo>
                    <a:pt x="198" y="29"/>
                    <a:pt x="198" y="29"/>
                    <a:pt x="198" y="29"/>
                  </a:cubicBezTo>
                  <a:cubicBezTo>
                    <a:pt x="203" y="62"/>
                    <a:pt x="203" y="62"/>
                    <a:pt x="203" y="62"/>
                  </a:cubicBezTo>
                  <a:cubicBezTo>
                    <a:pt x="189" y="69"/>
                    <a:pt x="176" y="77"/>
                    <a:pt x="163" y="86"/>
                  </a:cubicBezTo>
                  <a:cubicBezTo>
                    <a:pt x="136" y="65"/>
                    <a:pt x="136" y="65"/>
                    <a:pt x="136" y="65"/>
                  </a:cubicBezTo>
                  <a:cubicBezTo>
                    <a:pt x="125" y="74"/>
                    <a:pt x="125" y="74"/>
                    <a:pt x="125" y="74"/>
                  </a:cubicBezTo>
                  <a:cubicBezTo>
                    <a:pt x="114" y="83"/>
                    <a:pt x="114" y="83"/>
                    <a:pt x="114" y="83"/>
                  </a:cubicBezTo>
                  <a:cubicBezTo>
                    <a:pt x="129" y="114"/>
                    <a:pt x="129" y="114"/>
                    <a:pt x="129" y="114"/>
                  </a:cubicBezTo>
                  <a:cubicBezTo>
                    <a:pt x="117" y="124"/>
                    <a:pt x="107" y="136"/>
                    <a:pt x="97" y="148"/>
                  </a:cubicBezTo>
                  <a:cubicBezTo>
                    <a:pt x="65" y="136"/>
                    <a:pt x="65" y="136"/>
                    <a:pt x="65" y="136"/>
                  </a:cubicBezTo>
                  <a:cubicBezTo>
                    <a:pt x="57" y="148"/>
                    <a:pt x="57" y="148"/>
                    <a:pt x="57" y="148"/>
                  </a:cubicBezTo>
                  <a:cubicBezTo>
                    <a:pt x="49" y="160"/>
                    <a:pt x="49" y="160"/>
                    <a:pt x="49" y="160"/>
                  </a:cubicBezTo>
                  <a:cubicBezTo>
                    <a:pt x="72" y="185"/>
                    <a:pt x="72" y="185"/>
                    <a:pt x="72" y="185"/>
                  </a:cubicBezTo>
                  <a:cubicBezTo>
                    <a:pt x="65" y="198"/>
                    <a:pt x="58" y="212"/>
                    <a:pt x="52" y="227"/>
                  </a:cubicBezTo>
                  <a:cubicBezTo>
                    <a:pt x="19" y="225"/>
                    <a:pt x="19" y="225"/>
                    <a:pt x="19" y="225"/>
                  </a:cubicBezTo>
                  <a:cubicBezTo>
                    <a:pt x="14" y="239"/>
                    <a:pt x="14" y="239"/>
                    <a:pt x="14" y="239"/>
                  </a:cubicBezTo>
                  <a:cubicBezTo>
                    <a:pt x="10" y="252"/>
                    <a:pt x="10" y="252"/>
                    <a:pt x="10" y="252"/>
                  </a:cubicBezTo>
                  <a:cubicBezTo>
                    <a:pt x="40" y="269"/>
                    <a:pt x="40" y="269"/>
                    <a:pt x="40" y="269"/>
                  </a:cubicBezTo>
                  <a:cubicBezTo>
                    <a:pt x="36" y="284"/>
                    <a:pt x="34" y="300"/>
                    <a:pt x="33" y="316"/>
                  </a:cubicBezTo>
                  <a:cubicBezTo>
                    <a:pt x="0" y="324"/>
                    <a:pt x="0" y="324"/>
                    <a:pt x="0" y="324"/>
                  </a:cubicBezTo>
                  <a:cubicBezTo>
                    <a:pt x="0" y="338"/>
                    <a:pt x="0" y="338"/>
                    <a:pt x="0" y="338"/>
                  </a:cubicBezTo>
                  <a:cubicBezTo>
                    <a:pt x="0" y="352"/>
                    <a:pt x="0" y="352"/>
                    <a:pt x="0" y="352"/>
                  </a:cubicBezTo>
                  <a:cubicBezTo>
                    <a:pt x="33" y="360"/>
                    <a:pt x="33" y="360"/>
                    <a:pt x="33" y="360"/>
                  </a:cubicBezTo>
                  <a:cubicBezTo>
                    <a:pt x="34" y="375"/>
                    <a:pt x="37" y="390"/>
                    <a:pt x="40" y="406"/>
                  </a:cubicBezTo>
                  <a:cubicBezTo>
                    <a:pt x="11" y="423"/>
                    <a:pt x="11" y="423"/>
                    <a:pt x="11" y="423"/>
                  </a:cubicBezTo>
                  <a:cubicBezTo>
                    <a:pt x="16" y="437"/>
                    <a:pt x="16" y="437"/>
                    <a:pt x="16" y="437"/>
                  </a:cubicBezTo>
                  <a:cubicBezTo>
                    <a:pt x="20" y="450"/>
                    <a:pt x="20" y="450"/>
                    <a:pt x="20" y="450"/>
                  </a:cubicBezTo>
                  <a:cubicBezTo>
                    <a:pt x="54" y="448"/>
                    <a:pt x="54" y="448"/>
                    <a:pt x="54" y="448"/>
                  </a:cubicBezTo>
                  <a:cubicBezTo>
                    <a:pt x="60" y="463"/>
                    <a:pt x="66" y="477"/>
                    <a:pt x="74" y="490"/>
                  </a:cubicBezTo>
                  <a:cubicBezTo>
                    <a:pt x="52" y="515"/>
                    <a:pt x="52" y="515"/>
                    <a:pt x="52" y="515"/>
                  </a:cubicBezTo>
                  <a:cubicBezTo>
                    <a:pt x="60" y="527"/>
                    <a:pt x="60" y="527"/>
                    <a:pt x="60" y="527"/>
                  </a:cubicBezTo>
                  <a:cubicBezTo>
                    <a:pt x="68" y="539"/>
                    <a:pt x="68" y="539"/>
                    <a:pt x="68" y="539"/>
                  </a:cubicBezTo>
                  <a:cubicBezTo>
                    <a:pt x="99" y="526"/>
                    <a:pt x="99" y="526"/>
                    <a:pt x="99" y="526"/>
                  </a:cubicBezTo>
                  <a:cubicBezTo>
                    <a:pt x="109" y="539"/>
                    <a:pt x="120" y="550"/>
                    <a:pt x="131" y="560"/>
                  </a:cubicBezTo>
                  <a:cubicBezTo>
                    <a:pt x="117" y="591"/>
                    <a:pt x="117" y="591"/>
                    <a:pt x="117" y="591"/>
                  </a:cubicBezTo>
                  <a:cubicBezTo>
                    <a:pt x="128" y="600"/>
                    <a:pt x="128" y="600"/>
                    <a:pt x="128" y="600"/>
                  </a:cubicBezTo>
                  <a:cubicBezTo>
                    <a:pt x="139" y="609"/>
                    <a:pt x="139" y="609"/>
                    <a:pt x="139" y="609"/>
                  </a:cubicBezTo>
                  <a:cubicBezTo>
                    <a:pt x="166" y="588"/>
                    <a:pt x="166" y="588"/>
                    <a:pt x="166" y="588"/>
                  </a:cubicBezTo>
                  <a:cubicBezTo>
                    <a:pt x="179" y="596"/>
                    <a:pt x="193" y="604"/>
                    <a:pt x="207" y="611"/>
                  </a:cubicBezTo>
                  <a:cubicBezTo>
                    <a:pt x="202" y="644"/>
                    <a:pt x="202" y="644"/>
                    <a:pt x="202" y="644"/>
                  </a:cubicBezTo>
                  <a:cubicBezTo>
                    <a:pt x="215" y="650"/>
                    <a:pt x="215" y="650"/>
                    <a:pt x="215" y="650"/>
                  </a:cubicBezTo>
                  <a:cubicBezTo>
                    <a:pt x="229" y="655"/>
                    <a:pt x="229" y="655"/>
                    <a:pt x="229" y="655"/>
                  </a:cubicBezTo>
                  <a:cubicBezTo>
                    <a:pt x="248" y="627"/>
                    <a:pt x="248" y="627"/>
                    <a:pt x="248" y="627"/>
                  </a:cubicBezTo>
                  <a:cubicBezTo>
                    <a:pt x="263" y="631"/>
                    <a:pt x="278" y="635"/>
                    <a:pt x="293" y="637"/>
                  </a:cubicBezTo>
                  <a:cubicBezTo>
                    <a:pt x="299" y="670"/>
                    <a:pt x="299" y="670"/>
                    <a:pt x="299" y="670"/>
                  </a:cubicBezTo>
                  <a:cubicBezTo>
                    <a:pt x="313" y="671"/>
                    <a:pt x="313" y="671"/>
                    <a:pt x="313" y="671"/>
                  </a:cubicBezTo>
                  <a:cubicBezTo>
                    <a:pt x="327" y="672"/>
                    <a:pt x="327" y="672"/>
                    <a:pt x="327" y="672"/>
                  </a:cubicBezTo>
                  <a:cubicBezTo>
                    <a:pt x="338" y="640"/>
                    <a:pt x="338" y="640"/>
                    <a:pt x="338" y="640"/>
                  </a:cubicBezTo>
                  <a:cubicBezTo>
                    <a:pt x="353" y="640"/>
                    <a:pt x="369" y="639"/>
                    <a:pt x="384" y="636"/>
                  </a:cubicBezTo>
                  <a:cubicBezTo>
                    <a:pt x="399" y="666"/>
                    <a:pt x="399" y="666"/>
                    <a:pt x="399" y="666"/>
                  </a:cubicBezTo>
                  <a:cubicBezTo>
                    <a:pt x="413" y="663"/>
                    <a:pt x="413" y="663"/>
                    <a:pt x="413" y="663"/>
                  </a:cubicBezTo>
                  <a:cubicBezTo>
                    <a:pt x="427" y="660"/>
                    <a:pt x="427" y="660"/>
                    <a:pt x="427" y="660"/>
                  </a:cubicBezTo>
                  <a:cubicBezTo>
                    <a:pt x="427" y="626"/>
                    <a:pt x="427" y="626"/>
                    <a:pt x="427" y="626"/>
                  </a:cubicBezTo>
                  <a:cubicBezTo>
                    <a:pt x="428" y="626"/>
                    <a:pt x="428" y="626"/>
                    <a:pt x="428" y="626"/>
                  </a:cubicBezTo>
                  <a:cubicBezTo>
                    <a:pt x="443" y="621"/>
                    <a:pt x="457" y="615"/>
                    <a:pt x="471" y="609"/>
                  </a:cubicBezTo>
                  <a:cubicBezTo>
                    <a:pt x="494" y="633"/>
                    <a:pt x="494" y="633"/>
                    <a:pt x="494" y="633"/>
                  </a:cubicBezTo>
                  <a:cubicBezTo>
                    <a:pt x="506" y="626"/>
                    <a:pt x="506" y="626"/>
                    <a:pt x="506" y="626"/>
                  </a:cubicBezTo>
                  <a:cubicBezTo>
                    <a:pt x="518" y="619"/>
                    <a:pt x="518" y="619"/>
                    <a:pt x="518" y="619"/>
                  </a:cubicBezTo>
                  <a:cubicBezTo>
                    <a:pt x="509" y="586"/>
                    <a:pt x="509" y="586"/>
                    <a:pt x="509" y="586"/>
                  </a:cubicBezTo>
                  <a:cubicBezTo>
                    <a:pt x="522" y="578"/>
                    <a:pt x="534" y="568"/>
                    <a:pt x="545" y="557"/>
                  </a:cubicBezTo>
                  <a:cubicBezTo>
                    <a:pt x="575" y="574"/>
                    <a:pt x="575" y="574"/>
                    <a:pt x="575" y="574"/>
                  </a:cubicBezTo>
                  <a:cubicBezTo>
                    <a:pt x="584" y="563"/>
                    <a:pt x="584" y="563"/>
                    <a:pt x="584" y="563"/>
                  </a:cubicBezTo>
                  <a:cubicBezTo>
                    <a:pt x="594" y="553"/>
                    <a:pt x="594" y="553"/>
                    <a:pt x="594" y="553"/>
                  </a:cubicBezTo>
                  <a:cubicBezTo>
                    <a:pt x="575" y="525"/>
                    <a:pt x="575" y="525"/>
                    <a:pt x="575" y="525"/>
                  </a:cubicBezTo>
                  <a:cubicBezTo>
                    <a:pt x="585" y="512"/>
                    <a:pt x="593" y="499"/>
                    <a:pt x="601" y="486"/>
                  </a:cubicBezTo>
                  <a:cubicBezTo>
                    <a:pt x="634" y="493"/>
                    <a:pt x="634" y="493"/>
                    <a:pt x="634" y="493"/>
                  </a:cubicBezTo>
                  <a:cubicBezTo>
                    <a:pt x="640" y="480"/>
                    <a:pt x="640" y="480"/>
                    <a:pt x="640" y="480"/>
                  </a:cubicBezTo>
                  <a:cubicBezTo>
                    <a:pt x="646" y="467"/>
                    <a:pt x="646" y="467"/>
                    <a:pt x="646" y="467"/>
                  </a:cubicBezTo>
                  <a:cubicBezTo>
                    <a:pt x="620" y="446"/>
                    <a:pt x="620" y="446"/>
                    <a:pt x="620" y="446"/>
                  </a:cubicBezTo>
                  <a:moveTo>
                    <a:pt x="579" y="437"/>
                  </a:moveTo>
                  <a:cubicBezTo>
                    <a:pt x="540" y="420"/>
                    <a:pt x="540" y="420"/>
                    <a:pt x="540" y="420"/>
                  </a:cubicBezTo>
                  <a:cubicBezTo>
                    <a:pt x="543" y="412"/>
                    <a:pt x="546" y="405"/>
                    <a:pt x="548" y="397"/>
                  </a:cubicBezTo>
                  <a:cubicBezTo>
                    <a:pt x="589" y="408"/>
                    <a:pt x="589" y="408"/>
                    <a:pt x="589" y="408"/>
                  </a:cubicBezTo>
                  <a:cubicBezTo>
                    <a:pt x="587" y="418"/>
                    <a:pt x="583" y="428"/>
                    <a:pt x="579" y="437"/>
                  </a:cubicBezTo>
                  <a:moveTo>
                    <a:pt x="591" y="401"/>
                  </a:moveTo>
                  <a:cubicBezTo>
                    <a:pt x="550" y="390"/>
                    <a:pt x="550" y="390"/>
                    <a:pt x="550" y="390"/>
                  </a:cubicBezTo>
                  <a:cubicBezTo>
                    <a:pt x="552" y="382"/>
                    <a:pt x="554" y="374"/>
                    <a:pt x="555" y="366"/>
                  </a:cubicBezTo>
                  <a:cubicBezTo>
                    <a:pt x="597" y="372"/>
                    <a:pt x="597" y="372"/>
                    <a:pt x="597" y="372"/>
                  </a:cubicBezTo>
                  <a:cubicBezTo>
                    <a:pt x="596" y="382"/>
                    <a:pt x="594" y="392"/>
                    <a:pt x="591" y="401"/>
                  </a:cubicBezTo>
                  <a:moveTo>
                    <a:pt x="598" y="364"/>
                  </a:moveTo>
                  <a:cubicBezTo>
                    <a:pt x="556" y="359"/>
                    <a:pt x="556" y="359"/>
                    <a:pt x="556" y="359"/>
                  </a:cubicBezTo>
                  <a:cubicBezTo>
                    <a:pt x="556" y="351"/>
                    <a:pt x="557" y="343"/>
                    <a:pt x="557" y="335"/>
                  </a:cubicBezTo>
                  <a:cubicBezTo>
                    <a:pt x="600" y="334"/>
                    <a:pt x="600" y="334"/>
                    <a:pt x="600" y="334"/>
                  </a:cubicBezTo>
                  <a:cubicBezTo>
                    <a:pt x="600" y="344"/>
                    <a:pt x="599" y="354"/>
                    <a:pt x="598" y="364"/>
                  </a:cubicBezTo>
                  <a:moveTo>
                    <a:pt x="597" y="297"/>
                  </a:moveTo>
                  <a:cubicBezTo>
                    <a:pt x="598" y="307"/>
                    <a:pt x="599" y="317"/>
                    <a:pt x="599" y="327"/>
                  </a:cubicBezTo>
                  <a:cubicBezTo>
                    <a:pt x="557" y="328"/>
                    <a:pt x="557" y="328"/>
                    <a:pt x="557" y="328"/>
                  </a:cubicBezTo>
                  <a:cubicBezTo>
                    <a:pt x="556" y="320"/>
                    <a:pt x="556" y="312"/>
                    <a:pt x="554" y="304"/>
                  </a:cubicBezTo>
                  <a:cubicBezTo>
                    <a:pt x="597" y="297"/>
                    <a:pt x="597" y="297"/>
                    <a:pt x="597" y="297"/>
                  </a:cubicBezTo>
                  <a:moveTo>
                    <a:pt x="595" y="290"/>
                  </a:moveTo>
                  <a:cubicBezTo>
                    <a:pt x="553" y="297"/>
                    <a:pt x="553" y="297"/>
                    <a:pt x="553" y="297"/>
                  </a:cubicBezTo>
                  <a:cubicBezTo>
                    <a:pt x="552" y="289"/>
                    <a:pt x="550" y="281"/>
                    <a:pt x="548" y="273"/>
                  </a:cubicBezTo>
                  <a:cubicBezTo>
                    <a:pt x="588" y="260"/>
                    <a:pt x="588" y="260"/>
                    <a:pt x="588" y="260"/>
                  </a:cubicBezTo>
                  <a:cubicBezTo>
                    <a:pt x="591" y="270"/>
                    <a:pt x="594" y="280"/>
                    <a:pt x="595" y="290"/>
                  </a:cubicBezTo>
                  <a:moveTo>
                    <a:pt x="586" y="253"/>
                  </a:moveTo>
                  <a:cubicBezTo>
                    <a:pt x="545" y="266"/>
                    <a:pt x="545" y="266"/>
                    <a:pt x="545" y="266"/>
                  </a:cubicBezTo>
                  <a:cubicBezTo>
                    <a:pt x="543" y="259"/>
                    <a:pt x="540" y="251"/>
                    <a:pt x="537" y="244"/>
                  </a:cubicBezTo>
                  <a:cubicBezTo>
                    <a:pt x="575" y="225"/>
                    <a:pt x="575" y="225"/>
                    <a:pt x="575" y="225"/>
                  </a:cubicBezTo>
                  <a:cubicBezTo>
                    <a:pt x="579" y="234"/>
                    <a:pt x="583" y="244"/>
                    <a:pt x="586" y="253"/>
                  </a:cubicBezTo>
                  <a:moveTo>
                    <a:pt x="557" y="192"/>
                  </a:moveTo>
                  <a:cubicBezTo>
                    <a:pt x="562" y="201"/>
                    <a:pt x="567" y="209"/>
                    <a:pt x="572" y="219"/>
                  </a:cubicBezTo>
                  <a:cubicBezTo>
                    <a:pt x="533" y="237"/>
                    <a:pt x="533" y="237"/>
                    <a:pt x="533" y="237"/>
                  </a:cubicBezTo>
                  <a:cubicBezTo>
                    <a:pt x="530" y="230"/>
                    <a:pt x="526" y="223"/>
                    <a:pt x="521" y="216"/>
                  </a:cubicBezTo>
                  <a:cubicBezTo>
                    <a:pt x="557" y="192"/>
                    <a:pt x="557" y="192"/>
                    <a:pt x="557" y="192"/>
                  </a:cubicBezTo>
                  <a:moveTo>
                    <a:pt x="553" y="186"/>
                  </a:moveTo>
                  <a:cubicBezTo>
                    <a:pt x="517" y="210"/>
                    <a:pt x="517" y="210"/>
                    <a:pt x="517" y="210"/>
                  </a:cubicBezTo>
                  <a:cubicBezTo>
                    <a:pt x="513" y="204"/>
                    <a:pt x="508" y="197"/>
                    <a:pt x="503" y="191"/>
                  </a:cubicBezTo>
                  <a:cubicBezTo>
                    <a:pt x="534" y="162"/>
                    <a:pt x="534" y="162"/>
                    <a:pt x="534" y="162"/>
                  </a:cubicBezTo>
                  <a:cubicBezTo>
                    <a:pt x="541" y="170"/>
                    <a:pt x="547" y="178"/>
                    <a:pt x="553" y="186"/>
                  </a:cubicBezTo>
                  <a:moveTo>
                    <a:pt x="530" y="157"/>
                  </a:moveTo>
                  <a:cubicBezTo>
                    <a:pt x="498" y="186"/>
                    <a:pt x="498" y="186"/>
                    <a:pt x="498" y="186"/>
                  </a:cubicBezTo>
                  <a:cubicBezTo>
                    <a:pt x="492" y="180"/>
                    <a:pt x="486" y="174"/>
                    <a:pt x="480" y="169"/>
                  </a:cubicBezTo>
                  <a:cubicBezTo>
                    <a:pt x="508" y="136"/>
                    <a:pt x="508" y="136"/>
                    <a:pt x="508" y="136"/>
                  </a:cubicBezTo>
                  <a:cubicBezTo>
                    <a:pt x="515" y="142"/>
                    <a:pt x="523" y="149"/>
                    <a:pt x="530" y="157"/>
                  </a:cubicBezTo>
                  <a:moveTo>
                    <a:pt x="478" y="114"/>
                  </a:moveTo>
                  <a:cubicBezTo>
                    <a:pt x="486" y="119"/>
                    <a:pt x="494" y="125"/>
                    <a:pt x="502" y="131"/>
                  </a:cubicBezTo>
                  <a:cubicBezTo>
                    <a:pt x="475" y="164"/>
                    <a:pt x="475" y="164"/>
                    <a:pt x="475" y="164"/>
                  </a:cubicBezTo>
                  <a:cubicBezTo>
                    <a:pt x="468" y="159"/>
                    <a:pt x="462" y="155"/>
                    <a:pt x="455" y="150"/>
                  </a:cubicBezTo>
                  <a:cubicBezTo>
                    <a:pt x="478" y="114"/>
                    <a:pt x="478" y="114"/>
                    <a:pt x="478" y="114"/>
                  </a:cubicBezTo>
                  <a:moveTo>
                    <a:pt x="471" y="110"/>
                  </a:moveTo>
                  <a:cubicBezTo>
                    <a:pt x="449" y="146"/>
                    <a:pt x="449" y="146"/>
                    <a:pt x="449" y="146"/>
                  </a:cubicBezTo>
                  <a:cubicBezTo>
                    <a:pt x="443" y="143"/>
                    <a:pt x="436" y="139"/>
                    <a:pt x="429" y="136"/>
                  </a:cubicBezTo>
                  <a:cubicBezTo>
                    <a:pt x="429" y="136"/>
                    <a:pt x="428" y="136"/>
                    <a:pt x="427" y="135"/>
                  </a:cubicBezTo>
                  <a:cubicBezTo>
                    <a:pt x="445" y="96"/>
                    <a:pt x="445" y="96"/>
                    <a:pt x="445" y="96"/>
                  </a:cubicBezTo>
                  <a:cubicBezTo>
                    <a:pt x="454" y="100"/>
                    <a:pt x="463" y="105"/>
                    <a:pt x="471" y="110"/>
                  </a:cubicBezTo>
                  <a:moveTo>
                    <a:pt x="438" y="93"/>
                  </a:moveTo>
                  <a:cubicBezTo>
                    <a:pt x="421" y="132"/>
                    <a:pt x="421" y="132"/>
                    <a:pt x="421" y="132"/>
                  </a:cubicBezTo>
                  <a:cubicBezTo>
                    <a:pt x="413" y="129"/>
                    <a:pt x="406" y="127"/>
                    <a:pt x="398" y="124"/>
                  </a:cubicBezTo>
                  <a:cubicBezTo>
                    <a:pt x="409" y="83"/>
                    <a:pt x="409" y="83"/>
                    <a:pt x="409" y="83"/>
                  </a:cubicBezTo>
                  <a:cubicBezTo>
                    <a:pt x="419" y="85"/>
                    <a:pt x="429" y="89"/>
                    <a:pt x="438" y="93"/>
                  </a:cubicBezTo>
                  <a:moveTo>
                    <a:pt x="402" y="81"/>
                  </a:moveTo>
                  <a:cubicBezTo>
                    <a:pt x="391" y="122"/>
                    <a:pt x="391" y="122"/>
                    <a:pt x="391" y="122"/>
                  </a:cubicBezTo>
                  <a:cubicBezTo>
                    <a:pt x="383" y="120"/>
                    <a:pt x="375" y="119"/>
                    <a:pt x="367" y="118"/>
                  </a:cubicBezTo>
                  <a:cubicBezTo>
                    <a:pt x="373" y="75"/>
                    <a:pt x="373" y="75"/>
                    <a:pt x="373" y="75"/>
                  </a:cubicBezTo>
                  <a:cubicBezTo>
                    <a:pt x="383" y="76"/>
                    <a:pt x="393" y="78"/>
                    <a:pt x="402" y="81"/>
                  </a:cubicBezTo>
                  <a:moveTo>
                    <a:pt x="365" y="74"/>
                  </a:moveTo>
                  <a:cubicBezTo>
                    <a:pt x="360" y="117"/>
                    <a:pt x="360" y="117"/>
                    <a:pt x="360" y="117"/>
                  </a:cubicBezTo>
                  <a:cubicBezTo>
                    <a:pt x="352" y="116"/>
                    <a:pt x="344" y="115"/>
                    <a:pt x="336" y="116"/>
                  </a:cubicBezTo>
                  <a:cubicBezTo>
                    <a:pt x="335" y="72"/>
                    <a:pt x="335" y="72"/>
                    <a:pt x="335" y="72"/>
                  </a:cubicBezTo>
                  <a:cubicBezTo>
                    <a:pt x="345" y="72"/>
                    <a:pt x="355" y="73"/>
                    <a:pt x="365" y="74"/>
                  </a:cubicBezTo>
                  <a:moveTo>
                    <a:pt x="328" y="72"/>
                  </a:moveTo>
                  <a:cubicBezTo>
                    <a:pt x="329" y="116"/>
                    <a:pt x="329" y="116"/>
                    <a:pt x="329" y="116"/>
                  </a:cubicBezTo>
                  <a:cubicBezTo>
                    <a:pt x="321" y="116"/>
                    <a:pt x="313" y="117"/>
                    <a:pt x="305" y="118"/>
                  </a:cubicBezTo>
                  <a:cubicBezTo>
                    <a:pt x="298" y="75"/>
                    <a:pt x="298" y="75"/>
                    <a:pt x="298" y="75"/>
                  </a:cubicBezTo>
                  <a:cubicBezTo>
                    <a:pt x="308" y="73"/>
                    <a:pt x="318" y="72"/>
                    <a:pt x="328" y="72"/>
                  </a:cubicBezTo>
                  <a:moveTo>
                    <a:pt x="290" y="76"/>
                  </a:moveTo>
                  <a:cubicBezTo>
                    <a:pt x="297" y="119"/>
                    <a:pt x="297" y="119"/>
                    <a:pt x="297" y="119"/>
                  </a:cubicBezTo>
                  <a:cubicBezTo>
                    <a:pt x="289" y="120"/>
                    <a:pt x="282" y="122"/>
                    <a:pt x="274" y="125"/>
                  </a:cubicBezTo>
                  <a:cubicBezTo>
                    <a:pt x="261" y="83"/>
                    <a:pt x="261" y="83"/>
                    <a:pt x="261" y="83"/>
                  </a:cubicBezTo>
                  <a:cubicBezTo>
                    <a:pt x="271" y="80"/>
                    <a:pt x="280" y="78"/>
                    <a:pt x="290" y="76"/>
                  </a:cubicBezTo>
                  <a:moveTo>
                    <a:pt x="254" y="85"/>
                  </a:moveTo>
                  <a:cubicBezTo>
                    <a:pt x="267" y="127"/>
                    <a:pt x="267" y="127"/>
                    <a:pt x="267" y="127"/>
                  </a:cubicBezTo>
                  <a:cubicBezTo>
                    <a:pt x="259" y="129"/>
                    <a:pt x="252" y="132"/>
                    <a:pt x="244" y="136"/>
                  </a:cubicBezTo>
                  <a:cubicBezTo>
                    <a:pt x="225" y="96"/>
                    <a:pt x="225" y="96"/>
                    <a:pt x="225" y="96"/>
                  </a:cubicBezTo>
                  <a:cubicBezTo>
                    <a:pt x="235" y="92"/>
                    <a:pt x="244" y="88"/>
                    <a:pt x="254" y="85"/>
                  </a:cubicBezTo>
                  <a:moveTo>
                    <a:pt x="219" y="99"/>
                  </a:moveTo>
                  <a:cubicBezTo>
                    <a:pt x="238" y="139"/>
                    <a:pt x="238" y="139"/>
                    <a:pt x="238" y="139"/>
                  </a:cubicBezTo>
                  <a:cubicBezTo>
                    <a:pt x="231" y="142"/>
                    <a:pt x="224" y="146"/>
                    <a:pt x="217" y="151"/>
                  </a:cubicBezTo>
                  <a:cubicBezTo>
                    <a:pt x="192" y="114"/>
                    <a:pt x="192" y="114"/>
                    <a:pt x="192" y="114"/>
                  </a:cubicBezTo>
                  <a:cubicBezTo>
                    <a:pt x="201" y="109"/>
                    <a:pt x="210" y="104"/>
                    <a:pt x="219" y="99"/>
                  </a:cubicBezTo>
                  <a:moveTo>
                    <a:pt x="186" y="118"/>
                  </a:moveTo>
                  <a:cubicBezTo>
                    <a:pt x="211" y="155"/>
                    <a:pt x="211" y="155"/>
                    <a:pt x="211" y="155"/>
                  </a:cubicBezTo>
                  <a:cubicBezTo>
                    <a:pt x="204" y="159"/>
                    <a:pt x="198" y="164"/>
                    <a:pt x="192" y="170"/>
                  </a:cubicBezTo>
                  <a:cubicBezTo>
                    <a:pt x="162" y="137"/>
                    <a:pt x="162" y="137"/>
                    <a:pt x="162" y="137"/>
                  </a:cubicBezTo>
                  <a:cubicBezTo>
                    <a:pt x="170" y="130"/>
                    <a:pt x="178" y="124"/>
                    <a:pt x="186" y="118"/>
                  </a:cubicBezTo>
                  <a:moveTo>
                    <a:pt x="157" y="142"/>
                  </a:moveTo>
                  <a:cubicBezTo>
                    <a:pt x="186" y="175"/>
                    <a:pt x="186" y="175"/>
                    <a:pt x="186" y="175"/>
                  </a:cubicBezTo>
                  <a:cubicBezTo>
                    <a:pt x="180" y="180"/>
                    <a:pt x="175" y="186"/>
                    <a:pt x="170" y="192"/>
                  </a:cubicBezTo>
                  <a:cubicBezTo>
                    <a:pt x="136" y="164"/>
                    <a:pt x="136" y="164"/>
                    <a:pt x="136" y="164"/>
                  </a:cubicBezTo>
                  <a:cubicBezTo>
                    <a:pt x="142" y="156"/>
                    <a:pt x="149" y="149"/>
                    <a:pt x="157" y="142"/>
                  </a:cubicBezTo>
                  <a:moveTo>
                    <a:pt x="131" y="169"/>
                  </a:moveTo>
                  <a:cubicBezTo>
                    <a:pt x="165" y="198"/>
                    <a:pt x="165" y="198"/>
                    <a:pt x="165" y="198"/>
                  </a:cubicBezTo>
                  <a:cubicBezTo>
                    <a:pt x="160" y="204"/>
                    <a:pt x="155" y="210"/>
                    <a:pt x="151" y="217"/>
                  </a:cubicBezTo>
                  <a:cubicBezTo>
                    <a:pt x="113" y="194"/>
                    <a:pt x="113" y="194"/>
                    <a:pt x="113" y="194"/>
                  </a:cubicBezTo>
                  <a:cubicBezTo>
                    <a:pt x="119" y="185"/>
                    <a:pt x="125" y="177"/>
                    <a:pt x="131" y="169"/>
                  </a:cubicBezTo>
                  <a:moveTo>
                    <a:pt x="109" y="200"/>
                  </a:moveTo>
                  <a:cubicBezTo>
                    <a:pt x="147" y="223"/>
                    <a:pt x="147" y="223"/>
                    <a:pt x="147" y="223"/>
                  </a:cubicBezTo>
                  <a:cubicBezTo>
                    <a:pt x="143" y="230"/>
                    <a:pt x="140" y="236"/>
                    <a:pt x="136" y="243"/>
                  </a:cubicBezTo>
                  <a:cubicBezTo>
                    <a:pt x="136" y="244"/>
                    <a:pt x="136" y="244"/>
                    <a:pt x="136" y="245"/>
                  </a:cubicBezTo>
                  <a:cubicBezTo>
                    <a:pt x="95" y="227"/>
                    <a:pt x="95" y="227"/>
                    <a:pt x="95" y="227"/>
                  </a:cubicBezTo>
                  <a:cubicBezTo>
                    <a:pt x="99" y="218"/>
                    <a:pt x="104" y="209"/>
                    <a:pt x="109" y="200"/>
                  </a:cubicBezTo>
                  <a:moveTo>
                    <a:pt x="92" y="234"/>
                  </a:moveTo>
                  <a:cubicBezTo>
                    <a:pt x="133" y="251"/>
                    <a:pt x="133" y="251"/>
                    <a:pt x="133" y="251"/>
                  </a:cubicBezTo>
                  <a:cubicBezTo>
                    <a:pt x="130" y="259"/>
                    <a:pt x="127" y="267"/>
                    <a:pt x="125" y="274"/>
                  </a:cubicBezTo>
                  <a:cubicBezTo>
                    <a:pt x="82" y="263"/>
                    <a:pt x="82" y="263"/>
                    <a:pt x="82" y="263"/>
                  </a:cubicBezTo>
                  <a:cubicBezTo>
                    <a:pt x="85" y="253"/>
                    <a:pt x="88" y="243"/>
                    <a:pt x="92" y="234"/>
                  </a:cubicBezTo>
                  <a:moveTo>
                    <a:pt x="80" y="270"/>
                  </a:moveTo>
                  <a:cubicBezTo>
                    <a:pt x="123" y="281"/>
                    <a:pt x="123" y="281"/>
                    <a:pt x="123" y="281"/>
                  </a:cubicBezTo>
                  <a:cubicBezTo>
                    <a:pt x="121" y="289"/>
                    <a:pt x="119" y="297"/>
                    <a:pt x="118" y="305"/>
                  </a:cubicBezTo>
                  <a:cubicBezTo>
                    <a:pt x="74" y="300"/>
                    <a:pt x="74" y="300"/>
                    <a:pt x="74" y="300"/>
                  </a:cubicBezTo>
                  <a:cubicBezTo>
                    <a:pt x="75" y="289"/>
                    <a:pt x="78" y="279"/>
                    <a:pt x="80" y="270"/>
                  </a:cubicBezTo>
                  <a:moveTo>
                    <a:pt x="72" y="337"/>
                  </a:moveTo>
                  <a:cubicBezTo>
                    <a:pt x="71" y="327"/>
                    <a:pt x="72" y="317"/>
                    <a:pt x="73" y="307"/>
                  </a:cubicBezTo>
                  <a:cubicBezTo>
                    <a:pt x="117" y="312"/>
                    <a:pt x="117" y="312"/>
                    <a:pt x="117" y="312"/>
                  </a:cubicBezTo>
                  <a:cubicBezTo>
                    <a:pt x="116" y="320"/>
                    <a:pt x="116" y="328"/>
                    <a:pt x="116" y="336"/>
                  </a:cubicBezTo>
                  <a:cubicBezTo>
                    <a:pt x="72" y="337"/>
                    <a:pt x="72" y="337"/>
                    <a:pt x="72" y="337"/>
                  </a:cubicBezTo>
                  <a:moveTo>
                    <a:pt x="72" y="345"/>
                  </a:moveTo>
                  <a:cubicBezTo>
                    <a:pt x="116" y="344"/>
                    <a:pt x="116" y="344"/>
                    <a:pt x="116" y="344"/>
                  </a:cubicBezTo>
                  <a:cubicBezTo>
                    <a:pt x="116" y="352"/>
                    <a:pt x="117" y="360"/>
                    <a:pt x="118" y="368"/>
                  </a:cubicBezTo>
                  <a:cubicBezTo>
                    <a:pt x="74" y="375"/>
                    <a:pt x="74" y="375"/>
                    <a:pt x="74" y="375"/>
                  </a:cubicBezTo>
                  <a:cubicBezTo>
                    <a:pt x="73" y="365"/>
                    <a:pt x="72" y="355"/>
                    <a:pt x="72" y="345"/>
                  </a:cubicBezTo>
                  <a:moveTo>
                    <a:pt x="76" y="382"/>
                  </a:moveTo>
                  <a:cubicBezTo>
                    <a:pt x="120" y="375"/>
                    <a:pt x="120" y="375"/>
                    <a:pt x="120" y="375"/>
                  </a:cubicBezTo>
                  <a:cubicBezTo>
                    <a:pt x="121" y="383"/>
                    <a:pt x="123" y="391"/>
                    <a:pt x="125" y="399"/>
                  </a:cubicBezTo>
                  <a:cubicBezTo>
                    <a:pt x="83" y="412"/>
                    <a:pt x="83" y="412"/>
                    <a:pt x="83" y="412"/>
                  </a:cubicBezTo>
                  <a:cubicBezTo>
                    <a:pt x="80" y="402"/>
                    <a:pt x="77" y="392"/>
                    <a:pt x="76" y="382"/>
                  </a:cubicBezTo>
                  <a:moveTo>
                    <a:pt x="96" y="447"/>
                  </a:moveTo>
                  <a:cubicBezTo>
                    <a:pt x="92" y="438"/>
                    <a:pt x="88" y="429"/>
                    <a:pt x="85" y="419"/>
                  </a:cubicBezTo>
                  <a:cubicBezTo>
                    <a:pt x="127" y="406"/>
                    <a:pt x="127" y="406"/>
                    <a:pt x="127" y="406"/>
                  </a:cubicBezTo>
                  <a:cubicBezTo>
                    <a:pt x="130" y="413"/>
                    <a:pt x="133" y="421"/>
                    <a:pt x="136" y="428"/>
                  </a:cubicBezTo>
                  <a:cubicBezTo>
                    <a:pt x="96" y="447"/>
                    <a:pt x="96" y="447"/>
                    <a:pt x="96" y="447"/>
                  </a:cubicBezTo>
                  <a:moveTo>
                    <a:pt x="114" y="480"/>
                  </a:moveTo>
                  <a:cubicBezTo>
                    <a:pt x="109" y="472"/>
                    <a:pt x="104" y="463"/>
                    <a:pt x="99" y="454"/>
                  </a:cubicBezTo>
                  <a:cubicBezTo>
                    <a:pt x="139" y="435"/>
                    <a:pt x="139" y="435"/>
                    <a:pt x="139" y="435"/>
                  </a:cubicBezTo>
                  <a:cubicBezTo>
                    <a:pt x="143" y="442"/>
                    <a:pt x="147" y="449"/>
                    <a:pt x="151" y="456"/>
                  </a:cubicBezTo>
                  <a:cubicBezTo>
                    <a:pt x="114" y="480"/>
                    <a:pt x="114" y="480"/>
                    <a:pt x="114" y="480"/>
                  </a:cubicBezTo>
                  <a:moveTo>
                    <a:pt x="119" y="486"/>
                  </a:moveTo>
                  <a:cubicBezTo>
                    <a:pt x="155" y="462"/>
                    <a:pt x="155" y="462"/>
                    <a:pt x="155" y="462"/>
                  </a:cubicBezTo>
                  <a:cubicBezTo>
                    <a:pt x="160" y="468"/>
                    <a:pt x="165" y="475"/>
                    <a:pt x="170" y="481"/>
                  </a:cubicBezTo>
                  <a:cubicBezTo>
                    <a:pt x="137" y="510"/>
                    <a:pt x="137" y="510"/>
                    <a:pt x="137" y="510"/>
                  </a:cubicBezTo>
                  <a:cubicBezTo>
                    <a:pt x="131" y="503"/>
                    <a:pt x="124" y="495"/>
                    <a:pt x="119" y="486"/>
                  </a:cubicBezTo>
                  <a:moveTo>
                    <a:pt x="142" y="516"/>
                  </a:moveTo>
                  <a:cubicBezTo>
                    <a:pt x="175" y="486"/>
                    <a:pt x="175" y="486"/>
                    <a:pt x="175" y="486"/>
                  </a:cubicBezTo>
                  <a:cubicBezTo>
                    <a:pt x="181" y="492"/>
                    <a:pt x="186" y="498"/>
                    <a:pt x="193" y="503"/>
                  </a:cubicBezTo>
                  <a:cubicBezTo>
                    <a:pt x="164" y="537"/>
                    <a:pt x="164" y="537"/>
                    <a:pt x="164" y="537"/>
                  </a:cubicBezTo>
                  <a:cubicBezTo>
                    <a:pt x="157" y="530"/>
                    <a:pt x="149" y="523"/>
                    <a:pt x="142" y="516"/>
                  </a:cubicBezTo>
                  <a:moveTo>
                    <a:pt x="195" y="559"/>
                  </a:moveTo>
                  <a:cubicBezTo>
                    <a:pt x="186" y="554"/>
                    <a:pt x="178" y="548"/>
                    <a:pt x="170" y="542"/>
                  </a:cubicBezTo>
                  <a:cubicBezTo>
                    <a:pt x="198" y="508"/>
                    <a:pt x="198" y="508"/>
                    <a:pt x="198" y="508"/>
                  </a:cubicBezTo>
                  <a:cubicBezTo>
                    <a:pt x="204" y="513"/>
                    <a:pt x="211" y="517"/>
                    <a:pt x="218" y="522"/>
                  </a:cubicBezTo>
                  <a:cubicBezTo>
                    <a:pt x="195" y="559"/>
                    <a:pt x="195" y="559"/>
                    <a:pt x="195" y="559"/>
                  </a:cubicBezTo>
                  <a:moveTo>
                    <a:pt x="201" y="563"/>
                  </a:moveTo>
                  <a:cubicBezTo>
                    <a:pt x="224" y="526"/>
                    <a:pt x="224" y="526"/>
                    <a:pt x="224" y="526"/>
                  </a:cubicBezTo>
                  <a:cubicBezTo>
                    <a:pt x="230" y="529"/>
                    <a:pt x="237" y="533"/>
                    <a:pt x="244" y="536"/>
                  </a:cubicBezTo>
                  <a:cubicBezTo>
                    <a:pt x="244" y="536"/>
                    <a:pt x="245" y="536"/>
                    <a:pt x="245" y="537"/>
                  </a:cubicBezTo>
                  <a:cubicBezTo>
                    <a:pt x="228" y="577"/>
                    <a:pt x="228" y="577"/>
                    <a:pt x="228" y="577"/>
                  </a:cubicBezTo>
                  <a:cubicBezTo>
                    <a:pt x="219" y="573"/>
                    <a:pt x="210" y="568"/>
                    <a:pt x="201" y="563"/>
                  </a:cubicBezTo>
                  <a:moveTo>
                    <a:pt x="251" y="521"/>
                  </a:moveTo>
                  <a:cubicBezTo>
                    <a:pt x="148" y="473"/>
                    <a:pt x="104" y="352"/>
                    <a:pt x="152" y="250"/>
                  </a:cubicBezTo>
                  <a:cubicBezTo>
                    <a:pt x="199" y="148"/>
                    <a:pt x="320" y="104"/>
                    <a:pt x="422" y="151"/>
                  </a:cubicBezTo>
                  <a:cubicBezTo>
                    <a:pt x="524" y="199"/>
                    <a:pt x="569" y="320"/>
                    <a:pt x="521" y="422"/>
                  </a:cubicBezTo>
                  <a:cubicBezTo>
                    <a:pt x="474" y="524"/>
                    <a:pt x="353" y="568"/>
                    <a:pt x="251" y="521"/>
                  </a:cubicBezTo>
                  <a:moveTo>
                    <a:pt x="235" y="580"/>
                  </a:moveTo>
                  <a:cubicBezTo>
                    <a:pt x="252" y="540"/>
                    <a:pt x="252" y="540"/>
                    <a:pt x="252" y="540"/>
                  </a:cubicBezTo>
                  <a:cubicBezTo>
                    <a:pt x="260" y="543"/>
                    <a:pt x="267" y="545"/>
                    <a:pt x="275" y="548"/>
                  </a:cubicBezTo>
                  <a:cubicBezTo>
                    <a:pt x="263" y="590"/>
                    <a:pt x="263" y="590"/>
                    <a:pt x="263" y="590"/>
                  </a:cubicBezTo>
                  <a:cubicBezTo>
                    <a:pt x="254" y="587"/>
                    <a:pt x="244" y="584"/>
                    <a:pt x="235" y="580"/>
                  </a:cubicBezTo>
                  <a:moveTo>
                    <a:pt x="271" y="592"/>
                  </a:moveTo>
                  <a:cubicBezTo>
                    <a:pt x="282" y="550"/>
                    <a:pt x="282" y="550"/>
                    <a:pt x="282" y="550"/>
                  </a:cubicBezTo>
                  <a:cubicBezTo>
                    <a:pt x="290" y="552"/>
                    <a:pt x="298" y="553"/>
                    <a:pt x="306" y="554"/>
                  </a:cubicBezTo>
                  <a:cubicBezTo>
                    <a:pt x="300" y="598"/>
                    <a:pt x="300" y="598"/>
                    <a:pt x="300" y="598"/>
                  </a:cubicBezTo>
                  <a:cubicBezTo>
                    <a:pt x="290" y="596"/>
                    <a:pt x="280" y="594"/>
                    <a:pt x="271" y="592"/>
                  </a:cubicBezTo>
                  <a:moveTo>
                    <a:pt x="308" y="599"/>
                  </a:moveTo>
                  <a:cubicBezTo>
                    <a:pt x="313" y="555"/>
                    <a:pt x="313" y="555"/>
                    <a:pt x="313" y="555"/>
                  </a:cubicBezTo>
                  <a:cubicBezTo>
                    <a:pt x="321" y="556"/>
                    <a:pt x="329" y="556"/>
                    <a:pt x="337" y="556"/>
                  </a:cubicBezTo>
                  <a:cubicBezTo>
                    <a:pt x="338" y="600"/>
                    <a:pt x="338" y="600"/>
                    <a:pt x="338" y="600"/>
                  </a:cubicBezTo>
                  <a:cubicBezTo>
                    <a:pt x="328" y="600"/>
                    <a:pt x="318" y="600"/>
                    <a:pt x="308" y="599"/>
                  </a:cubicBezTo>
                  <a:moveTo>
                    <a:pt x="345" y="600"/>
                  </a:moveTo>
                  <a:cubicBezTo>
                    <a:pt x="345" y="556"/>
                    <a:pt x="345" y="556"/>
                    <a:pt x="345" y="556"/>
                  </a:cubicBezTo>
                  <a:cubicBezTo>
                    <a:pt x="353" y="556"/>
                    <a:pt x="361" y="555"/>
                    <a:pt x="369" y="554"/>
                  </a:cubicBezTo>
                  <a:cubicBezTo>
                    <a:pt x="376" y="597"/>
                    <a:pt x="376" y="597"/>
                    <a:pt x="376" y="597"/>
                  </a:cubicBezTo>
                  <a:cubicBezTo>
                    <a:pt x="366" y="599"/>
                    <a:pt x="355" y="600"/>
                    <a:pt x="345" y="600"/>
                  </a:cubicBezTo>
                  <a:moveTo>
                    <a:pt x="383" y="596"/>
                  </a:moveTo>
                  <a:cubicBezTo>
                    <a:pt x="376" y="553"/>
                    <a:pt x="376" y="553"/>
                    <a:pt x="376" y="553"/>
                  </a:cubicBezTo>
                  <a:cubicBezTo>
                    <a:pt x="384" y="551"/>
                    <a:pt x="392" y="549"/>
                    <a:pt x="399" y="547"/>
                  </a:cubicBezTo>
                  <a:cubicBezTo>
                    <a:pt x="412" y="589"/>
                    <a:pt x="412" y="589"/>
                    <a:pt x="412" y="589"/>
                  </a:cubicBezTo>
                  <a:cubicBezTo>
                    <a:pt x="403" y="592"/>
                    <a:pt x="393" y="594"/>
                    <a:pt x="383" y="596"/>
                  </a:cubicBezTo>
                  <a:moveTo>
                    <a:pt x="419" y="586"/>
                  </a:moveTo>
                  <a:cubicBezTo>
                    <a:pt x="406" y="545"/>
                    <a:pt x="406" y="545"/>
                    <a:pt x="406" y="545"/>
                  </a:cubicBezTo>
                  <a:cubicBezTo>
                    <a:pt x="414" y="542"/>
                    <a:pt x="421" y="539"/>
                    <a:pt x="429" y="536"/>
                  </a:cubicBezTo>
                  <a:cubicBezTo>
                    <a:pt x="448" y="575"/>
                    <a:pt x="448" y="575"/>
                    <a:pt x="448" y="575"/>
                  </a:cubicBezTo>
                  <a:cubicBezTo>
                    <a:pt x="438" y="579"/>
                    <a:pt x="429" y="583"/>
                    <a:pt x="419" y="586"/>
                  </a:cubicBezTo>
                  <a:moveTo>
                    <a:pt x="454" y="572"/>
                  </a:moveTo>
                  <a:cubicBezTo>
                    <a:pt x="435" y="533"/>
                    <a:pt x="435" y="533"/>
                    <a:pt x="435" y="533"/>
                  </a:cubicBezTo>
                  <a:cubicBezTo>
                    <a:pt x="443" y="529"/>
                    <a:pt x="449" y="525"/>
                    <a:pt x="456" y="521"/>
                  </a:cubicBezTo>
                  <a:cubicBezTo>
                    <a:pt x="480" y="557"/>
                    <a:pt x="480" y="557"/>
                    <a:pt x="480" y="557"/>
                  </a:cubicBezTo>
                  <a:cubicBezTo>
                    <a:pt x="472" y="562"/>
                    <a:pt x="463" y="567"/>
                    <a:pt x="454" y="572"/>
                  </a:cubicBezTo>
                  <a:moveTo>
                    <a:pt x="487" y="553"/>
                  </a:moveTo>
                  <a:cubicBezTo>
                    <a:pt x="462" y="517"/>
                    <a:pt x="462" y="517"/>
                    <a:pt x="462" y="517"/>
                  </a:cubicBezTo>
                  <a:cubicBezTo>
                    <a:pt x="469" y="512"/>
                    <a:pt x="475" y="507"/>
                    <a:pt x="481" y="502"/>
                  </a:cubicBezTo>
                  <a:cubicBezTo>
                    <a:pt x="510" y="534"/>
                    <a:pt x="510" y="534"/>
                    <a:pt x="510" y="534"/>
                  </a:cubicBezTo>
                  <a:cubicBezTo>
                    <a:pt x="503" y="541"/>
                    <a:pt x="495" y="547"/>
                    <a:pt x="487" y="553"/>
                  </a:cubicBezTo>
                  <a:moveTo>
                    <a:pt x="516" y="529"/>
                  </a:moveTo>
                  <a:cubicBezTo>
                    <a:pt x="487" y="497"/>
                    <a:pt x="487" y="497"/>
                    <a:pt x="487" y="497"/>
                  </a:cubicBezTo>
                  <a:cubicBezTo>
                    <a:pt x="493" y="492"/>
                    <a:pt x="498" y="486"/>
                    <a:pt x="503" y="480"/>
                  </a:cubicBezTo>
                  <a:cubicBezTo>
                    <a:pt x="537" y="507"/>
                    <a:pt x="537" y="507"/>
                    <a:pt x="537" y="507"/>
                  </a:cubicBezTo>
                  <a:cubicBezTo>
                    <a:pt x="530" y="515"/>
                    <a:pt x="523" y="522"/>
                    <a:pt x="516" y="529"/>
                  </a:cubicBezTo>
                  <a:moveTo>
                    <a:pt x="541" y="501"/>
                  </a:moveTo>
                  <a:cubicBezTo>
                    <a:pt x="508" y="474"/>
                    <a:pt x="508" y="474"/>
                    <a:pt x="508" y="474"/>
                  </a:cubicBezTo>
                  <a:cubicBezTo>
                    <a:pt x="513" y="468"/>
                    <a:pt x="518" y="461"/>
                    <a:pt x="522" y="454"/>
                  </a:cubicBezTo>
                  <a:cubicBezTo>
                    <a:pt x="559" y="477"/>
                    <a:pt x="559" y="477"/>
                    <a:pt x="559" y="477"/>
                  </a:cubicBezTo>
                  <a:cubicBezTo>
                    <a:pt x="553" y="485"/>
                    <a:pt x="548" y="494"/>
                    <a:pt x="541" y="501"/>
                  </a:cubicBezTo>
                  <a:moveTo>
                    <a:pt x="563" y="471"/>
                  </a:moveTo>
                  <a:cubicBezTo>
                    <a:pt x="526" y="448"/>
                    <a:pt x="526" y="448"/>
                    <a:pt x="526" y="448"/>
                  </a:cubicBezTo>
                  <a:cubicBezTo>
                    <a:pt x="530" y="442"/>
                    <a:pt x="533" y="435"/>
                    <a:pt x="536" y="429"/>
                  </a:cubicBezTo>
                  <a:cubicBezTo>
                    <a:pt x="537" y="428"/>
                    <a:pt x="537" y="427"/>
                    <a:pt x="537" y="427"/>
                  </a:cubicBezTo>
                  <a:cubicBezTo>
                    <a:pt x="577" y="444"/>
                    <a:pt x="577" y="444"/>
                    <a:pt x="577" y="444"/>
                  </a:cubicBezTo>
                  <a:cubicBezTo>
                    <a:pt x="572" y="453"/>
                    <a:pt x="568" y="462"/>
                    <a:pt x="563" y="471"/>
                  </a:cubicBezTo>
                </a:path>
              </a:pathLst>
            </a:custGeom>
            <a:solidFill>
              <a:schemeClr val="accent3"/>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39" name="Freeform 43"/>
            <p:cNvSpPr>
              <a:spLocks noEditPoints="1"/>
            </p:cNvSpPr>
            <p:nvPr>
              <p:custDataLst>
                <p:tags r:id="rId36"/>
              </p:custDataLst>
            </p:nvPr>
          </p:nvSpPr>
          <p:spPr bwMode="auto">
            <a:xfrm>
              <a:off x="5718821" y="4771564"/>
              <a:ext cx="788569" cy="786126"/>
            </a:xfrm>
            <a:custGeom>
              <a:avLst/>
              <a:gdLst>
                <a:gd name="T0" fmla="*/ 140 w 409"/>
                <a:gd name="T1" fmla="*/ 29 h 408"/>
                <a:gd name="T2" fmla="*/ 109 w 409"/>
                <a:gd name="T3" fmla="*/ 44 h 408"/>
                <a:gd name="T4" fmla="*/ 81 w 409"/>
                <a:gd name="T5" fmla="*/ 64 h 408"/>
                <a:gd name="T6" fmla="*/ 58 w 409"/>
                <a:gd name="T7" fmla="*/ 89 h 408"/>
                <a:gd name="T8" fmla="*/ 39 w 409"/>
                <a:gd name="T9" fmla="*/ 118 h 408"/>
                <a:gd name="T10" fmla="*/ 26 w 409"/>
                <a:gd name="T11" fmla="*/ 150 h 408"/>
                <a:gd name="T12" fmla="*/ 19 w 409"/>
                <a:gd name="T13" fmla="*/ 184 h 408"/>
                <a:gd name="T14" fmla="*/ 19 w 409"/>
                <a:gd name="T15" fmla="*/ 218 h 408"/>
                <a:gd name="T16" fmla="*/ 25 w 409"/>
                <a:gd name="T17" fmla="*/ 252 h 408"/>
                <a:gd name="T18" fmla="*/ 36 w 409"/>
                <a:gd name="T19" fmla="*/ 284 h 408"/>
                <a:gd name="T20" fmla="*/ 54 w 409"/>
                <a:gd name="T21" fmla="*/ 314 h 408"/>
                <a:gd name="T22" fmla="*/ 77 w 409"/>
                <a:gd name="T23" fmla="*/ 340 h 408"/>
                <a:gd name="T24" fmla="*/ 104 w 409"/>
                <a:gd name="T25" fmla="*/ 361 h 408"/>
                <a:gd name="T26" fmla="*/ 134 w 409"/>
                <a:gd name="T27" fmla="*/ 377 h 408"/>
                <a:gd name="T28" fmla="*/ 167 w 409"/>
                <a:gd name="T29" fmla="*/ 387 h 408"/>
                <a:gd name="T30" fmla="*/ 201 w 409"/>
                <a:gd name="T31" fmla="*/ 391 h 408"/>
                <a:gd name="T32" fmla="*/ 236 w 409"/>
                <a:gd name="T33" fmla="*/ 388 h 408"/>
                <a:gd name="T34" fmla="*/ 269 w 409"/>
                <a:gd name="T35" fmla="*/ 379 h 408"/>
                <a:gd name="T36" fmla="*/ 300 w 409"/>
                <a:gd name="T37" fmla="*/ 364 h 408"/>
                <a:gd name="T38" fmla="*/ 328 w 409"/>
                <a:gd name="T39" fmla="*/ 344 h 408"/>
                <a:gd name="T40" fmla="*/ 351 w 409"/>
                <a:gd name="T41" fmla="*/ 319 h 408"/>
                <a:gd name="T42" fmla="*/ 370 w 409"/>
                <a:gd name="T43" fmla="*/ 290 h 408"/>
                <a:gd name="T44" fmla="*/ 383 w 409"/>
                <a:gd name="T45" fmla="*/ 258 h 408"/>
                <a:gd name="T46" fmla="*/ 390 w 409"/>
                <a:gd name="T47" fmla="*/ 225 h 408"/>
                <a:gd name="T48" fmla="*/ 390 w 409"/>
                <a:gd name="T49" fmla="*/ 190 h 408"/>
                <a:gd name="T50" fmla="*/ 385 w 409"/>
                <a:gd name="T51" fmla="*/ 156 h 408"/>
                <a:gd name="T52" fmla="*/ 373 w 409"/>
                <a:gd name="T53" fmla="*/ 124 h 408"/>
                <a:gd name="T54" fmla="*/ 355 w 409"/>
                <a:gd name="T55" fmla="*/ 95 h 408"/>
                <a:gd name="T56" fmla="*/ 332 w 409"/>
                <a:gd name="T57" fmla="*/ 69 h 408"/>
                <a:gd name="T58" fmla="*/ 305 w 409"/>
                <a:gd name="T59" fmla="*/ 48 h 408"/>
                <a:gd name="T60" fmla="*/ 275 w 409"/>
                <a:gd name="T61" fmla="*/ 32 h 408"/>
                <a:gd name="T62" fmla="*/ 242 w 409"/>
                <a:gd name="T63" fmla="*/ 22 h 408"/>
                <a:gd name="T64" fmla="*/ 208 w 409"/>
                <a:gd name="T65" fmla="*/ 18 h 408"/>
                <a:gd name="T66" fmla="*/ 174 w 409"/>
                <a:gd name="T67" fmla="*/ 21 h 408"/>
                <a:gd name="T68" fmla="*/ 179 w 409"/>
                <a:gd name="T69" fmla="*/ 124 h 408"/>
                <a:gd name="T70" fmla="*/ 124 w 409"/>
                <a:gd name="T71" fmla="*/ 230 h 408"/>
                <a:gd name="T72" fmla="*/ 316 w 409"/>
                <a:gd name="T73" fmla="*/ 288 h 408"/>
                <a:gd name="T74" fmla="*/ 74 w 409"/>
                <a:gd name="T75" fmla="*/ 288 h 408"/>
                <a:gd name="T76" fmla="*/ 120 w 409"/>
                <a:gd name="T77" fmla="*/ 265 h 408"/>
                <a:gd name="T78" fmla="*/ 309 w 409"/>
                <a:gd name="T79" fmla="*/ 89 h 408"/>
                <a:gd name="T80" fmla="*/ 336 w 409"/>
                <a:gd name="T81" fmla="*/ 252 h 408"/>
                <a:gd name="T82" fmla="*/ 304 w 409"/>
                <a:gd name="T83" fmla="*/ 173 h 408"/>
                <a:gd name="T84" fmla="*/ 289 w 409"/>
                <a:gd name="T85" fmla="*/ 93 h 408"/>
                <a:gd name="T86" fmla="*/ 252 w 409"/>
                <a:gd name="T87" fmla="*/ 73 h 408"/>
                <a:gd name="T88" fmla="*/ 173 w 409"/>
                <a:gd name="T89" fmla="*/ 104 h 408"/>
                <a:gd name="T90" fmla="*/ 67 w 409"/>
                <a:gd name="T91" fmla="*/ 229 h 408"/>
                <a:gd name="T92" fmla="*/ 244 w 409"/>
                <a:gd name="T93" fmla="*/ 54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09" h="408">
                  <a:moveTo>
                    <a:pt x="157" y="24"/>
                  </a:moveTo>
                  <a:cubicBezTo>
                    <a:pt x="143" y="9"/>
                    <a:pt x="143" y="9"/>
                    <a:pt x="143" y="9"/>
                  </a:cubicBezTo>
                  <a:cubicBezTo>
                    <a:pt x="140" y="29"/>
                    <a:pt x="140" y="29"/>
                    <a:pt x="140" y="29"/>
                  </a:cubicBezTo>
                  <a:cubicBezTo>
                    <a:pt x="139" y="37"/>
                    <a:pt x="131" y="40"/>
                    <a:pt x="125" y="36"/>
                  </a:cubicBezTo>
                  <a:cubicBezTo>
                    <a:pt x="108" y="24"/>
                    <a:pt x="108" y="24"/>
                    <a:pt x="108" y="24"/>
                  </a:cubicBezTo>
                  <a:cubicBezTo>
                    <a:pt x="109" y="44"/>
                    <a:pt x="109" y="44"/>
                    <a:pt x="109" y="44"/>
                  </a:cubicBezTo>
                  <a:cubicBezTo>
                    <a:pt x="110" y="52"/>
                    <a:pt x="102" y="57"/>
                    <a:pt x="95" y="53"/>
                  </a:cubicBezTo>
                  <a:cubicBezTo>
                    <a:pt x="77" y="45"/>
                    <a:pt x="77" y="45"/>
                    <a:pt x="77" y="45"/>
                  </a:cubicBezTo>
                  <a:cubicBezTo>
                    <a:pt x="81" y="64"/>
                    <a:pt x="81" y="64"/>
                    <a:pt x="81" y="64"/>
                  </a:cubicBezTo>
                  <a:cubicBezTo>
                    <a:pt x="83" y="72"/>
                    <a:pt x="76" y="78"/>
                    <a:pt x="69" y="76"/>
                  </a:cubicBezTo>
                  <a:cubicBezTo>
                    <a:pt x="50" y="71"/>
                    <a:pt x="50" y="71"/>
                    <a:pt x="50" y="71"/>
                  </a:cubicBezTo>
                  <a:cubicBezTo>
                    <a:pt x="58" y="89"/>
                    <a:pt x="58" y="89"/>
                    <a:pt x="58" y="89"/>
                  </a:cubicBezTo>
                  <a:cubicBezTo>
                    <a:pt x="61" y="96"/>
                    <a:pt x="55" y="104"/>
                    <a:pt x="48" y="103"/>
                  </a:cubicBezTo>
                  <a:cubicBezTo>
                    <a:pt x="28" y="102"/>
                    <a:pt x="28" y="102"/>
                    <a:pt x="28" y="102"/>
                  </a:cubicBezTo>
                  <a:cubicBezTo>
                    <a:pt x="39" y="118"/>
                    <a:pt x="39" y="118"/>
                    <a:pt x="39" y="118"/>
                  </a:cubicBezTo>
                  <a:cubicBezTo>
                    <a:pt x="43" y="125"/>
                    <a:pt x="40" y="133"/>
                    <a:pt x="32" y="134"/>
                  </a:cubicBezTo>
                  <a:cubicBezTo>
                    <a:pt x="12" y="136"/>
                    <a:pt x="12" y="136"/>
                    <a:pt x="12" y="136"/>
                  </a:cubicBezTo>
                  <a:cubicBezTo>
                    <a:pt x="26" y="150"/>
                    <a:pt x="26" y="150"/>
                    <a:pt x="26" y="150"/>
                  </a:cubicBezTo>
                  <a:cubicBezTo>
                    <a:pt x="32" y="155"/>
                    <a:pt x="29" y="164"/>
                    <a:pt x="22" y="167"/>
                  </a:cubicBezTo>
                  <a:cubicBezTo>
                    <a:pt x="3" y="172"/>
                    <a:pt x="3" y="172"/>
                    <a:pt x="3" y="172"/>
                  </a:cubicBezTo>
                  <a:cubicBezTo>
                    <a:pt x="19" y="184"/>
                    <a:pt x="19" y="184"/>
                    <a:pt x="19" y="184"/>
                  </a:cubicBezTo>
                  <a:cubicBezTo>
                    <a:pt x="26" y="188"/>
                    <a:pt x="25" y="197"/>
                    <a:pt x="18" y="201"/>
                  </a:cubicBezTo>
                  <a:cubicBezTo>
                    <a:pt x="0" y="210"/>
                    <a:pt x="0" y="210"/>
                    <a:pt x="0" y="210"/>
                  </a:cubicBezTo>
                  <a:cubicBezTo>
                    <a:pt x="19" y="218"/>
                    <a:pt x="19" y="218"/>
                    <a:pt x="19" y="218"/>
                  </a:cubicBezTo>
                  <a:cubicBezTo>
                    <a:pt x="26" y="221"/>
                    <a:pt x="27" y="230"/>
                    <a:pt x="21" y="235"/>
                  </a:cubicBezTo>
                  <a:cubicBezTo>
                    <a:pt x="5" y="247"/>
                    <a:pt x="5" y="247"/>
                    <a:pt x="5" y="247"/>
                  </a:cubicBezTo>
                  <a:cubicBezTo>
                    <a:pt x="25" y="252"/>
                    <a:pt x="25" y="252"/>
                    <a:pt x="25" y="252"/>
                  </a:cubicBezTo>
                  <a:cubicBezTo>
                    <a:pt x="32" y="254"/>
                    <a:pt x="35" y="263"/>
                    <a:pt x="30" y="268"/>
                  </a:cubicBezTo>
                  <a:cubicBezTo>
                    <a:pt x="16" y="283"/>
                    <a:pt x="16" y="283"/>
                    <a:pt x="16" y="283"/>
                  </a:cubicBezTo>
                  <a:cubicBezTo>
                    <a:pt x="36" y="284"/>
                    <a:pt x="36" y="284"/>
                    <a:pt x="36" y="284"/>
                  </a:cubicBezTo>
                  <a:cubicBezTo>
                    <a:pt x="44" y="285"/>
                    <a:pt x="48" y="293"/>
                    <a:pt x="44" y="299"/>
                  </a:cubicBezTo>
                  <a:cubicBezTo>
                    <a:pt x="34" y="317"/>
                    <a:pt x="34" y="317"/>
                    <a:pt x="34" y="317"/>
                  </a:cubicBezTo>
                  <a:cubicBezTo>
                    <a:pt x="54" y="314"/>
                    <a:pt x="54" y="314"/>
                    <a:pt x="54" y="314"/>
                  </a:cubicBezTo>
                  <a:cubicBezTo>
                    <a:pt x="61" y="313"/>
                    <a:pt x="67" y="320"/>
                    <a:pt x="65" y="327"/>
                  </a:cubicBezTo>
                  <a:cubicBezTo>
                    <a:pt x="57" y="346"/>
                    <a:pt x="57" y="346"/>
                    <a:pt x="57" y="346"/>
                  </a:cubicBezTo>
                  <a:cubicBezTo>
                    <a:pt x="77" y="340"/>
                    <a:pt x="77" y="340"/>
                    <a:pt x="77" y="340"/>
                  </a:cubicBezTo>
                  <a:cubicBezTo>
                    <a:pt x="84" y="337"/>
                    <a:pt x="91" y="343"/>
                    <a:pt x="89" y="351"/>
                  </a:cubicBezTo>
                  <a:cubicBezTo>
                    <a:pt x="86" y="371"/>
                    <a:pt x="86" y="371"/>
                    <a:pt x="86" y="371"/>
                  </a:cubicBezTo>
                  <a:cubicBezTo>
                    <a:pt x="104" y="361"/>
                    <a:pt x="104" y="361"/>
                    <a:pt x="104" y="361"/>
                  </a:cubicBezTo>
                  <a:cubicBezTo>
                    <a:pt x="110" y="357"/>
                    <a:pt x="118" y="362"/>
                    <a:pt x="118" y="369"/>
                  </a:cubicBezTo>
                  <a:cubicBezTo>
                    <a:pt x="119" y="390"/>
                    <a:pt x="119" y="390"/>
                    <a:pt x="119" y="390"/>
                  </a:cubicBezTo>
                  <a:cubicBezTo>
                    <a:pt x="134" y="377"/>
                    <a:pt x="134" y="377"/>
                    <a:pt x="134" y="377"/>
                  </a:cubicBezTo>
                  <a:cubicBezTo>
                    <a:pt x="140" y="372"/>
                    <a:pt x="149" y="375"/>
                    <a:pt x="150" y="382"/>
                  </a:cubicBezTo>
                  <a:cubicBezTo>
                    <a:pt x="154" y="402"/>
                    <a:pt x="154" y="402"/>
                    <a:pt x="154" y="402"/>
                  </a:cubicBezTo>
                  <a:cubicBezTo>
                    <a:pt x="167" y="387"/>
                    <a:pt x="167" y="387"/>
                    <a:pt x="167" y="387"/>
                  </a:cubicBezTo>
                  <a:cubicBezTo>
                    <a:pt x="172" y="381"/>
                    <a:pt x="181" y="383"/>
                    <a:pt x="184" y="389"/>
                  </a:cubicBezTo>
                  <a:cubicBezTo>
                    <a:pt x="191" y="408"/>
                    <a:pt x="191" y="408"/>
                    <a:pt x="191" y="408"/>
                  </a:cubicBezTo>
                  <a:cubicBezTo>
                    <a:pt x="201" y="391"/>
                    <a:pt x="201" y="391"/>
                    <a:pt x="201" y="391"/>
                  </a:cubicBezTo>
                  <a:cubicBezTo>
                    <a:pt x="205" y="384"/>
                    <a:pt x="214" y="384"/>
                    <a:pt x="218" y="390"/>
                  </a:cubicBezTo>
                  <a:cubicBezTo>
                    <a:pt x="229" y="407"/>
                    <a:pt x="229" y="407"/>
                    <a:pt x="229" y="407"/>
                  </a:cubicBezTo>
                  <a:cubicBezTo>
                    <a:pt x="236" y="388"/>
                    <a:pt x="236" y="388"/>
                    <a:pt x="236" y="388"/>
                  </a:cubicBezTo>
                  <a:cubicBezTo>
                    <a:pt x="238" y="381"/>
                    <a:pt x="247" y="379"/>
                    <a:pt x="252" y="384"/>
                  </a:cubicBezTo>
                  <a:cubicBezTo>
                    <a:pt x="266" y="399"/>
                    <a:pt x="266" y="399"/>
                    <a:pt x="266" y="399"/>
                  </a:cubicBezTo>
                  <a:cubicBezTo>
                    <a:pt x="269" y="379"/>
                    <a:pt x="269" y="379"/>
                    <a:pt x="269" y="379"/>
                  </a:cubicBezTo>
                  <a:cubicBezTo>
                    <a:pt x="270" y="372"/>
                    <a:pt x="278" y="368"/>
                    <a:pt x="284" y="373"/>
                  </a:cubicBezTo>
                  <a:cubicBezTo>
                    <a:pt x="301" y="385"/>
                    <a:pt x="301" y="385"/>
                    <a:pt x="301" y="385"/>
                  </a:cubicBezTo>
                  <a:cubicBezTo>
                    <a:pt x="300" y="364"/>
                    <a:pt x="300" y="364"/>
                    <a:pt x="300" y="364"/>
                  </a:cubicBezTo>
                  <a:cubicBezTo>
                    <a:pt x="300" y="357"/>
                    <a:pt x="307" y="352"/>
                    <a:pt x="314" y="355"/>
                  </a:cubicBezTo>
                  <a:cubicBezTo>
                    <a:pt x="332" y="364"/>
                    <a:pt x="332" y="364"/>
                    <a:pt x="332" y="364"/>
                  </a:cubicBezTo>
                  <a:cubicBezTo>
                    <a:pt x="328" y="344"/>
                    <a:pt x="328" y="344"/>
                    <a:pt x="328" y="344"/>
                  </a:cubicBezTo>
                  <a:cubicBezTo>
                    <a:pt x="326" y="337"/>
                    <a:pt x="333" y="330"/>
                    <a:pt x="340" y="332"/>
                  </a:cubicBezTo>
                  <a:cubicBezTo>
                    <a:pt x="359" y="338"/>
                    <a:pt x="359" y="338"/>
                    <a:pt x="359" y="338"/>
                  </a:cubicBezTo>
                  <a:cubicBezTo>
                    <a:pt x="351" y="319"/>
                    <a:pt x="351" y="319"/>
                    <a:pt x="351" y="319"/>
                  </a:cubicBezTo>
                  <a:cubicBezTo>
                    <a:pt x="348" y="312"/>
                    <a:pt x="354" y="305"/>
                    <a:pt x="361" y="305"/>
                  </a:cubicBezTo>
                  <a:cubicBezTo>
                    <a:pt x="381" y="307"/>
                    <a:pt x="381" y="307"/>
                    <a:pt x="381" y="307"/>
                  </a:cubicBezTo>
                  <a:cubicBezTo>
                    <a:pt x="370" y="290"/>
                    <a:pt x="370" y="290"/>
                    <a:pt x="370" y="290"/>
                  </a:cubicBezTo>
                  <a:cubicBezTo>
                    <a:pt x="366" y="284"/>
                    <a:pt x="370" y="276"/>
                    <a:pt x="377" y="275"/>
                  </a:cubicBezTo>
                  <a:cubicBezTo>
                    <a:pt x="397" y="273"/>
                    <a:pt x="397" y="273"/>
                    <a:pt x="397" y="273"/>
                  </a:cubicBezTo>
                  <a:cubicBezTo>
                    <a:pt x="383" y="258"/>
                    <a:pt x="383" y="258"/>
                    <a:pt x="383" y="258"/>
                  </a:cubicBezTo>
                  <a:cubicBezTo>
                    <a:pt x="378" y="253"/>
                    <a:pt x="380" y="244"/>
                    <a:pt x="387" y="242"/>
                  </a:cubicBezTo>
                  <a:cubicBezTo>
                    <a:pt x="406" y="236"/>
                    <a:pt x="406" y="236"/>
                    <a:pt x="406" y="236"/>
                  </a:cubicBezTo>
                  <a:cubicBezTo>
                    <a:pt x="390" y="225"/>
                    <a:pt x="390" y="225"/>
                    <a:pt x="390" y="225"/>
                  </a:cubicBezTo>
                  <a:cubicBezTo>
                    <a:pt x="384" y="220"/>
                    <a:pt x="384" y="211"/>
                    <a:pt x="391" y="208"/>
                  </a:cubicBezTo>
                  <a:cubicBezTo>
                    <a:pt x="409" y="199"/>
                    <a:pt x="409" y="199"/>
                    <a:pt x="409" y="199"/>
                  </a:cubicBezTo>
                  <a:cubicBezTo>
                    <a:pt x="390" y="190"/>
                    <a:pt x="390" y="190"/>
                    <a:pt x="390" y="190"/>
                  </a:cubicBezTo>
                  <a:cubicBezTo>
                    <a:pt x="384" y="187"/>
                    <a:pt x="382" y="178"/>
                    <a:pt x="388" y="174"/>
                  </a:cubicBezTo>
                  <a:cubicBezTo>
                    <a:pt x="404" y="161"/>
                    <a:pt x="404" y="161"/>
                    <a:pt x="404" y="161"/>
                  </a:cubicBezTo>
                  <a:cubicBezTo>
                    <a:pt x="385" y="156"/>
                    <a:pt x="385" y="156"/>
                    <a:pt x="385" y="156"/>
                  </a:cubicBezTo>
                  <a:cubicBezTo>
                    <a:pt x="377" y="155"/>
                    <a:pt x="375" y="146"/>
                    <a:pt x="380" y="140"/>
                  </a:cubicBezTo>
                  <a:cubicBezTo>
                    <a:pt x="393" y="125"/>
                    <a:pt x="393" y="125"/>
                    <a:pt x="393" y="125"/>
                  </a:cubicBezTo>
                  <a:cubicBezTo>
                    <a:pt x="373" y="124"/>
                    <a:pt x="373" y="124"/>
                    <a:pt x="373" y="124"/>
                  </a:cubicBezTo>
                  <a:cubicBezTo>
                    <a:pt x="365" y="124"/>
                    <a:pt x="361" y="116"/>
                    <a:pt x="365" y="109"/>
                  </a:cubicBezTo>
                  <a:cubicBezTo>
                    <a:pt x="375" y="92"/>
                    <a:pt x="375" y="92"/>
                    <a:pt x="375" y="92"/>
                  </a:cubicBezTo>
                  <a:cubicBezTo>
                    <a:pt x="355" y="95"/>
                    <a:pt x="355" y="95"/>
                    <a:pt x="355" y="95"/>
                  </a:cubicBezTo>
                  <a:cubicBezTo>
                    <a:pt x="348" y="96"/>
                    <a:pt x="342" y="88"/>
                    <a:pt x="345" y="81"/>
                  </a:cubicBezTo>
                  <a:cubicBezTo>
                    <a:pt x="352" y="62"/>
                    <a:pt x="352" y="62"/>
                    <a:pt x="352" y="62"/>
                  </a:cubicBezTo>
                  <a:cubicBezTo>
                    <a:pt x="332" y="69"/>
                    <a:pt x="332" y="69"/>
                    <a:pt x="332" y="69"/>
                  </a:cubicBezTo>
                  <a:cubicBezTo>
                    <a:pt x="325" y="71"/>
                    <a:pt x="318" y="65"/>
                    <a:pt x="320" y="58"/>
                  </a:cubicBezTo>
                  <a:cubicBezTo>
                    <a:pt x="323" y="38"/>
                    <a:pt x="323" y="38"/>
                    <a:pt x="323" y="38"/>
                  </a:cubicBezTo>
                  <a:cubicBezTo>
                    <a:pt x="305" y="48"/>
                    <a:pt x="305" y="48"/>
                    <a:pt x="305" y="48"/>
                  </a:cubicBezTo>
                  <a:cubicBezTo>
                    <a:pt x="299" y="51"/>
                    <a:pt x="291" y="47"/>
                    <a:pt x="291" y="39"/>
                  </a:cubicBezTo>
                  <a:cubicBezTo>
                    <a:pt x="291" y="19"/>
                    <a:pt x="291" y="19"/>
                    <a:pt x="291" y="19"/>
                  </a:cubicBezTo>
                  <a:cubicBezTo>
                    <a:pt x="275" y="32"/>
                    <a:pt x="275" y="32"/>
                    <a:pt x="275" y="32"/>
                  </a:cubicBezTo>
                  <a:cubicBezTo>
                    <a:pt x="269" y="36"/>
                    <a:pt x="260" y="33"/>
                    <a:pt x="259" y="26"/>
                  </a:cubicBezTo>
                  <a:cubicBezTo>
                    <a:pt x="255" y="6"/>
                    <a:pt x="255" y="6"/>
                    <a:pt x="255" y="6"/>
                  </a:cubicBezTo>
                  <a:cubicBezTo>
                    <a:pt x="242" y="22"/>
                    <a:pt x="242" y="22"/>
                    <a:pt x="242" y="22"/>
                  </a:cubicBezTo>
                  <a:cubicBezTo>
                    <a:pt x="237" y="27"/>
                    <a:pt x="228" y="26"/>
                    <a:pt x="225" y="19"/>
                  </a:cubicBezTo>
                  <a:cubicBezTo>
                    <a:pt x="218" y="0"/>
                    <a:pt x="218" y="0"/>
                    <a:pt x="218" y="0"/>
                  </a:cubicBezTo>
                  <a:cubicBezTo>
                    <a:pt x="208" y="18"/>
                    <a:pt x="208" y="18"/>
                    <a:pt x="208" y="18"/>
                  </a:cubicBezTo>
                  <a:cubicBezTo>
                    <a:pt x="204" y="24"/>
                    <a:pt x="195" y="25"/>
                    <a:pt x="191" y="18"/>
                  </a:cubicBezTo>
                  <a:cubicBezTo>
                    <a:pt x="180" y="1"/>
                    <a:pt x="180" y="1"/>
                    <a:pt x="180" y="1"/>
                  </a:cubicBezTo>
                  <a:cubicBezTo>
                    <a:pt x="174" y="21"/>
                    <a:pt x="174" y="21"/>
                    <a:pt x="174" y="21"/>
                  </a:cubicBezTo>
                  <a:cubicBezTo>
                    <a:pt x="171" y="28"/>
                    <a:pt x="162" y="30"/>
                    <a:pt x="157" y="24"/>
                  </a:cubicBezTo>
                  <a:close/>
                  <a:moveTo>
                    <a:pt x="124" y="230"/>
                  </a:moveTo>
                  <a:cubicBezTo>
                    <a:pt x="110" y="185"/>
                    <a:pt x="135" y="138"/>
                    <a:pt x="179" y="124"/>
                  </a:cubicBezTo>
                  <a:cubicBezTo>
                    <a:pt x="224" y="110"/>
                    <a:pt x="271" y="134"/>
                    <a:pt x="285" y="179"/>
                  </a:cubicBezTo>
                  <a:cubicBezTo>
                    <a:pt x="299" y="223"/>
                    <a:pt x="274" y="271"/>
                    <a:pt x="230" y="285"/>
                  </a:cubicBezTo>
                  <a:cubicBezTo>
                    <a:pt x="185" y="299"/>
                    <a:pt x="138" y="274"/>
                    <a:pt x="124" y="230"/>
                  </a:cubicBezTo>
                  <a:close/>
                  <a:moveTo>
                    <a:pt x="278" y="279"/>
                  </a:moveTo>
                  <a:cubicBezTo>
                    <a:pt x="282" y="275"/>
                    <a:pt x="288" y="274"/>
                    <a:pt x="293" y="276"/>
                  </a:cubicBezTo>
                  <a:cubicBezTo>
                    <a:pt x="316" y="288"/>
                    <a:pt x="316" y="288"/>
                    <a:pt x="316" y="288"/>
                  </a:cubicBezTo>
                  <a:cubicBezTo>
                    <a:pt x="324" y="292"/>
                    <a:pt x="326" y="302"/>
                    <a:pt x="320" y="308"/>
                  </a:cubicBezTo>
                  <a:cubicBezTo>
                    <a:pt x="302" y="328"/>
                    <a:pt x="279" y="344"/>
                    <a:pt x="251" y="352"/>
                  </a:cubicBezTo>
                  <a:cubicBezTo>
                    <a:pt x="183" y="374"/>
                    <a:pt x="110" y="346"/>
                    <a:pt x="74" y="288"/>
                  </a:cubicBezTo>
                  <a:cubicBezTo>
                    <a:pt x="69" y="281"/>
                    <a:pt x="72" y="271"/>
                    <a:pt x="81" y="268"/>
                  </a:cubicBezTo>
                  <a:cubicBezTo>
                    <a:pt x="105" y="261"/>
                    <a:pt x="105" y="261"/>
                    <a:pt x="105" y="261"/>
                  </a:cubicBezTo>
                  <a:cubicBezTo>
                    <a:pt x="110" y="259"/>
                    <a:pt x="116" y="261"/>
                    <a:pt x="120" y="265"/>
                  </a:cubicBezTo>
                  <a:cubicBezTo>
                    <a:pt x="145" y="301"/>
                    <a:pt x="192" y="318"/>
                    <a:pt x="236" y="304"/>
                  </a:cubicBezTo>
                  <a:cubicBezTo>
                    <a:pt x="252" y="299"/>
                    <a:pt x="267" y="290"/>
                    <a:pt x="278" y="279"/>
                  </a:cubicBezTo>
                  <a:close/>
                  <a:moveTo>
                    <a:pt x="309" y="89"/>
                  </a:moveTo>
                  <a:cubicBezTo>
                    <a:pt x="329" y="107"/>
                    <a:pt x="344" y="130"/>
                    <a:pt x="353" y="158"/>
                  </a:cubicBezTo>
                  <a:cubicBezTo>
                    <a:pt x="362" y="187"/>
                    <a:pt x="362" y="216"/>
                    <a:pt x="355" y="244"/>
                  </a:cubicBezTo>
                  <a:cubicBezTo>
                    <a:pt x="353" y="252"/>
                    <a:pt x="344" y="256"/>
                    <a:pt x="336" y="252"/>
                  </a:cubicBezTo>
                  <a:cubicBezTo>
                    <a:pt x="314" y="240"/>
                    <a:pt x="314" y="240"/>
                    <a:pt x="314" y="240"/>
                  </a:cubicBezTo>
                  <a:cubicBezTo>
                    <a:pt x="309" y="238"/>
                    <a:pt x="306" y="232"/>
                    <a:pt x="307" y="226"/>
                  </a:cubicBezTo>
                  <a:cubicBezTo>
                    <a:pt x="311" y="209"/>
                    <a:pt x="310" y="191"/>
                    <a:pt x="304" y="173"/>
                  </a:cubicBezTo>
                  <a:cubicBezTo>
                    <a:pt x="299" y="156"/>
                    <a:pt x="290" y="142"/>
                    <a:pt x="279" y="131"/>
                  </a:cubicBezTo>
                  <a:cubicBezTo>
                    <a:pt x="275" y="127"/>
                    <a:pt x="274" y="121"/>
                    <a:pt x="277" y="116"/>
                  </a:cubicBezTo>
                  <a:cubicBezTo>
                    <a:pt x="289" y="93"/>
                    <a:pt x="289" y="93"/>
                    <a:pt x="289" y="93"/>
                  </a:cubicBezTo>
                  <a:cubicBezTo>
                    <a:pt x="293" y="85"/>
                    <a:pt x="302" y="83"/>
                    <a:pt x="309" y="89"/>
                  </a:cubicBezTo>
                  <a:close/>
                  <a:moveTo>
                    <a:pt x="244" y="54"/>
                  </a:moveTo>
                  <a:cubicBezTo>
                    <a:pt x="252" y="56"/>
                    <a:pt x="256" y="65"/>
                    <a:pt x="252" y="73"/>
                  </a:cubicBezTo>
                  <a:cubicBezTo>
                    <a:pt x="241" y="95"/>
                    <a:pt x="241" y="95"/>
                    <a:pt x="241" y="95"/>
                  </a:cubicBezTo>
                  <a:cubicBezTo>
                    <a:pt x="238" y="100"/>
                    <a:pt x="232" y="103"/>
                    <a:pt x="227" y="102"/>
                  </a:cubicBezTo>
                  <a:cubicBezTo>
                    <a:pt x="209" y="98"/>
                    <a:pt x="191" y="99"/>
                    <a:pt x="173" y="104"/>
                  </a:cubicBezTo>
                  <a:cubicBezTo>
                    <a:pt x="127" y="119"/>
                    <a:pt x="98" y="163"/>
                    <a:pt x="100" y="209"/>
                  </a:cubicBezTo>
                  <a:cubicBezTo>
                    <a:pt x="100" y="215"/>
                    <a:pt x="96" y="220"/>
                    <a:pt x="91" y="222"/>
                  </a:cubicBezTo>
                  <a:cubicBezTo>
                    <a:pt x="67" y="229"/>
                    <a:pt x="67" y="229"/>
                    <a:pt x="67" y="229"/>
                  </a:cubicBezTo>
                  <a:cubicBezTo>
                    <a:pt x="59" y="232"/>
                    <a:pt x="51" y="226"/>
                    <a:pt x="50" y="218"/>
                  </a:cubicBezTo>
                  <a:cubicBezTo>
                    <a:pt x="43" y="147"/>
                    <a:pt x="87" y="78"/>
                    <a:pt x="158" y="56"/>
                  </a:cubicBezTo>
                  <a:cubicBezTo>
                    <a:pt x="187" y="47"/>
                    <a:pt x="217" y="47"/>
                    <a:pt x="244" y="54"/>
                  </a:cubicBezTo>
                  <a:close/>
                </a:path>
              </a:pathLst>
            </a:custGeom>
            <a:solidFill>
              <a:schemeClr val="accent1"/>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41" name="Freeform 49"/>
            <p:cNvSpPr>
              <a:spLocks noEditPoints="1"/>
            </p:cNvSpPr>
            <p:nvPr>
              <p:custDataLst>
                <p:tags r:id="rId37"/>
              </p:custDataLst>
            </p:nvPr>
          </p:nvSpPr>
          <p:spPr bwMode="auto">
            <a:xfrm>
              <a:off x="6562789" y="4812296"/>
              <a:ext cx="873292" cy="870848"/>
            </a:xfrm>
            <a:custGeom>
              <a:avLst/>
              <a:gdLst>
                <a:gd name="T0" fmla="*/ 446 w 453"/>
                <a:gd name="T1" fmla="*/ 172 h 452"/>
                <a:gd name="T2" fmla="*/ 407 w 453"/>
                <a:gd name="T3" fmla="*/ 167 h 452"/>
                <a:gd name="T4" fmla="*/ 394 w 453"/>
                <a:gd name="T5" fmla="*/ 151 h 452"/>
                <a:gd name="T6" fmla="*/ 419 w 453"/>
                <a:gd name="T7" fmla="*/ 122 h 452"/>
                <a:gd name="T8" fmla="*/ 396 w 453"/>
                <a:gd name="T9" fmla="*/ 76 h 452"/>
                <a:gd name="T10" fmla="*/ 360 w 453"/>
                <a:gd name="T11" fmla="*/ 89 h 452"/>
                <a:gd name="T12" fmla="*/ 334 w 453"/>
                <a:gd name="T13" fmla="*/ 76 h 452"/>
                <a:gd name="T14" fmla="*/ 340 w 453"/>
                <a:gd name="T15" fmla="*/ 40 h 452"/>
                <a:gd name="T16" fmla="*/ 297 w 453"/>
                <a:gd name="T17" fmla="*/ 12 h 452"/>
                <a:gd name="T18" fmla="*/ 274 w 453"/>
                <a:gd name="T19" fmla="*/ 39 h 452"/>
                <a:gd name="T20" fmla="*/ 238 w 453"/>
                <a:gd name="T21" fmla="*/ 41 h 452"/>
                <a:gd name="T22" fmla="*/ 225 w 453"/>
                <a:gd name="T23" fmla="*/ 8 h 452"/>
                <a:gd name="T24" fmla="*/ 173 w 453"/>
                <a:gd name="T25" fmla="*/ 7 h 452"/>
                <a:gd name="T26" fmla="*/ 168 w 453"/>
                <a:gd name="T27" fmla="*/ 41 h 452"/>
                <a:gd name="T28" fmla="*/ 150 w 453"/>
                <a:gd name="T29" fmla="*/ 56 h 452"/>
                <a:gd name="T30" fmla="*/ 123 w 453"/>
                <a:gd name="T31" fmla="*/ 34 h 452"/>
                <a:gd name="T32" fmla="*/ 77 w 453"/>
                <a:gd name="T33" fmla="*/ 57 h 452"/>
                <a:gd name="T34" fmla="*/ 88 w 453"/>
                <a:gd name="T35" fmla="*/ 90 h 452"/>
                <a:gd name="T36" fmla="*/ 75 w 453"/>
                <a:gd name="T37" fmla="*/ 117 h 452"/>
                <a:gd name="T38" fmla="*/ 41 w 453"/>
                <a:gd name="T39" fmla="*/ 112 h 452"/>
                <a:gd name="T40" fmla="*/ 12 w 453"/>
                <a:gd name="T41" fmla="*/ 155 h 452"/>
                <a:gd name="T42" fmla="*/ 40 w 453"/>
                <a:gd name="T43" fmla="*/ 178 h 452"/>
                <a:gd name="T44" fmla="*/ 42 w 453"/>
                <a:gd name="T45" fmla="*/ 214 h 452"/>
                <a:gd name="T46" fmla="*/ 9 w 453"/>
                <a:gd name="T47" fmla="*/ 228 h 452"/>
                <a:gd name="T48" fmla="*/ 7 w 453"/>
                <a:gd name="T49" fmla="*/ 279 h 452"/>
                <a:gd name="T50" fmla="*/ 44 w 453"/>
                <a:gd name="T51" fmla="*/ 284 h 452"/>
                <a:gd name="T52" fmla="*/ 58 w 453"/>
                <a:gd name="T53" fmla="*/ 301 h 452"/>
                <a:gd name="T54" fmla="*/ 35 w 453"/>
                <a:gd name="T55" fmla="*/ 329 h 452"/>
                <a:gd name="T56" fmla="*/ 58 w 453"/>
                <a:gd name="T57" fmla="*/ 375 h 452"/>
                <a:gd name="T58" fmla="*/ 94 w 453"/>
                <a:gd name="T59" fmla="*/ 362 h 452"/>
                <a:gd name="T60" fmla="*/ 119 w 453"/>
                <a:gd name="T61" fmla="*/ 374 h 452"/>
                <a:gd name="T62" fmla="*/ 113 w 453"/>
                <a:gd name="T63" fmla="*/ 411 h 452"/>
                <a:gd name="T64" fmla="*/ 156 w 453"/>
                <a:gd name="T65" fmla="*/ 440 h 452"/>
                <a:gd name="T66" fmla="*/ 181 w 453"/>
                <a:gd name="T67" fmla="*/ 409 h 452"/>
                <a:gd name="T68" fmla="*/ 214 w 453"/>
                <a:gd name="T69" fmla="*/ 406 h 452"/>
                <a:gd name="T70" fmla="*/ 228 w 453"/>
                <a:gd name="T71" fmla="*/ 443 h 452"/>
                <a:gd name="T72" fmla="*/ 280 w 453"/>
                <a:gd name="T73" fmla="*/ 445 h 452"/>
                <a:gd name="T74" fmla="*/ 285 w 453"/>
                <a:gd name="T75" fmla="*/ 405 h 452"/>
                <a:gd name="T76" fmla="*/ 300 w 453"/>
                <a:gd name="T77" fmla="*/ 391 h 452"/>
                <a:gd name="T78" fmla="*/ 330 w 453"/>
                <a:gd name="T79" fmla="*/ 418 h 452"/>
                <a:gd name="T80" fmla="*/ 376 w 453"/>
                <a:gd name="T81" fmla="*/ 395 h 452"/>
                <a:gd name="T82" fmla="*/ 362 w 453"/>
                <a:gd name="T83" fmla="*/ 357 h 452"/>
                <a:gd name="T84" fmla="*/ 373 w 453"/>
                <a:gd name="T85" fmla="*/ 332 h 452"/>
                <a:gd name="T86" fmla="*/ 412 w 453"/>
                <a:gd name="T87" fmla="*/ 340 h 452"/>
                <a:gd name="T88" fmla="*/ 441 w 453"/>
                <a:gd name="T89" fmla="*/ 297 h 452"/>
                <a:gd name="T90" fmla="*/ 409 w 453"/>
                <a:gd name="T91" fmla="*/ 271 h 452"/>
                <a:gd name="T92" fmla="*/ 408 w 453"/>
                <a:gd name="T93" fmla="*/ 238 h 452"/>
                <a:gd name="T94" fmla="*/ 444 w 453"/>
                <a:gd name="T95" fmla="*/ 224 h 452"/>
                <a:gd name="T96" fmla="*/ 315 w 453"/>
                <a:gd name="T97" fmla="*/ 351 h 452"/>
                <a:gd name="T98" fmla="*/ 134 w 453"/>
                <a:gd name="T99" fmla="*/ 105 h 452"/>
                <a:gd name="T100" fmla="*/ 315 w 453"/>
                <a:gd name="T101" fmla="*/ 35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53" h="452">
                  <a:moveTo>
                    <a:pt x="452" y="213"/>
                  </a:moveTo>
                  <a:cubicBezTo>
                    <a:pt x="446" y="172"/>
                    <a:pt x="446" y="172"/>
                    <a:pt x="446" y="172"/>
                  </a:cubicBezTo>
                  <a:cubicBezTo>
                    <a:pt x="445" y="167"/>
                    <a:pt x="440" y="164"/>
                    <a:pt x="435" y="164"/>
                  </a:cubicBezTo>
                  <a:cubicBezTo>
                    <a:pt x="407" y="167"/>
                    <a:pt x="407" y="167"/>
                    <a:pt x="407" y="167"/>
                  </a:cubicBezTo>
                  <a:cubicBezTo>
                    <a:pt x="403" y="168"/>
                    <a:pt x="399" y="165"/>
                    <a:pt x="397" y="161"/>
                  </a:cubicBezTo>
                  <a:cubicBezTo>
                    <a:pt x="396" y="158"/>
                    <a:pt x="395" y="154"/>
                    <a:pt x="394" y="151"/>
                  </a:cubicBezTo>
                  <a:cubicBezTo>
                    <a:pt x="392" y="147"/>
                    <a:pt x="393" y="143"/>
                    <a:pt x="396" y="140"/>
                  </a:cubicBezTo>
                  <a:cubicBezTo>
                    <a:pt x="419" y="122"/>
                    <a:pt x="419" y="122"/>
                    <a:pt x="419" y="122"/>
                  </a:cubicBezTo>
                  <a:cubicBezTo>
                    <a:pt x="423" y="119"/>
                    <a:pt x="423" y="113"/>
                    <a:pt x="420" y="109"/>
                  </a:cubicBezTo>
                  <a:cubicBezTo>
                    <a:pt x="396" y="76"/>
                    <a:pt x="396" y="76"/>
                    <a:pt x="396" y="76"/>
                  </a:cubicBezTo>
                  <a:cubicBezTo>
                    <a:pt x="393" y="72"/>
                    <a:pt x="387" y="71"/>
                    <a:pt x="383" y="73"/>
                  </a:cubicBezTo>
                  <a:cubicBezTo>
                    <a:pt x="360" y="89"/>
                    <a:pt x="360" y="89"/>
                    <a:pt x="360" y="89"/>
                  </a:cubicBezTo>
                  <a:cubicBezTo>
                    <a:pt x="357" y="91"/>
                    <a:pt x="352" y="91"/>
                    <a:pt x="349" y="88"/>
                  </a:cubicBezTo>
                  <a:cubicBezTo>
                    <a:pt x="344" y="84"/>
                    <a:pt x="339" y="80"/>
                    <a:pt x="334" y="76"/>
                  </a:cubicBezTo>
                  <a:cubicBezTo>
                    <a:pt x="331" y="73"/>
                    <a:pt x="329" y="69"/>
                    <a:pt x="331" y="65"/>
                  </a:cubicBezTo>
                  <a:cubicBezTo>
                    <a:pt x="340" y="40"/>
                    <a:pt x="340" y="40"/>
                    <a:pt x="340" y="40"/>
                  </a:cubicBezTo>
                  <a:cubicBezTo>
                    <a:pt x="342" y="35"/>
                    <a:pt x="340" y="30"/>
                    <a:pt x="335" y="28"/>
                  </a:cubicBezTo>
                  <a:cubicBezTo>
                    <a:pt x="297" y="12"/>
                    <a:pt x="297" y="12"/>
                    <a:pt x="297" y="12"/>
                  </a:cubicBezTo>
                  <a:cubicBezTo>
                    <a:pt x="293" y="9"/>
                    <a:pt x="287" y="11"/>
                    <a:pt x="285" y="16"/>
                  </a:cubicBezTo>
                  <a:cubicBezTo>
                    <a:pt x="274" y="39"/>
                    <a:pt x="274" y="39"/>
                    <a:pt x="274" y="39"/>
                  </a:cubicBezTo>
                  <a:cubicBezTo>
                    <a:pt x="272" y="43"/>
                    <a:pt x="268" y="45"/>
                    <a:pt x="263" y="44"/>
                  </a:cubicBezTo>
                  <a:cubicBezTo>
                    <a:pt x="255" y="42"/>
                    <a:pt x="247" y="41"/>
                    <a:pt x="238" y="41"/>
                  </a:cubicBezTo>
                  <a:cubicBezTo>
                    <a:pt x="234" y="40"/>
                    <a:pt x="230" y="37"/>
                    <a:pt x="229" y="33"/>
                  </a:cubicBezTo>
                  <a:cubicBezTo>
                    <a:pt x="225" y="8"/>
                    <a:pt x="225" y="8"/>
                    <a:pt x="225" y="8"/>
                  </a:cubicBezTo>
                  <a:cubicBezTo>
                    <a:pt x="224" y="3"/>
                    <a:pt x="219" y="0"/>
                    <a:pt x="214" y="0"/>
                  </a:cubicBezTo>
                  <a:cubicBezTo>
                    <a:pt x="173" y="7"/>
                    <a:pt x="173" y="7"/>
                    <a:pt x="173" y="7"/>
                  </a:cubicBezTo>
                  <a:cubicBezTo>
                    <a:pt x="168" y="7"/>
                    <a:pt x="164" y="12"/>
                    <a:pt x="165" y="17"/>
                  </a:cubicBezTo>
                  <a:cubicBezTo>
                    <a:pt x="168" y="41"/>
                    <a:pt x="168" y="41"/>
                    <a:pt x="168" y="41"/>
                  </a:cubicBezTo>
                  <a:cubicBezTo>
                    <a:pt x="168" y="46"/>
                    <a:pt x="165" y="50"/>
                    <a:pt x="161" y="51"/>
                  </a:cubicBezTo>
                  <a:cubicBezTo>
                    <a:pt x="158" y="53"/>
                    <a:pt x="154" y="54"/>
                    <a:pt x="150" y="56"/>
                  </a:cubicBezTo>
                  <a:cubicBezTo>
                    <a:pt x="146" y="58"/>
                    <a:pt x="141" y="57"/>
                    <a:pt x="139" y="53"/>
                  </a:cubicBezTo>
                  <a:cubicBezTo>
                    <a:pt x="123" y="34"/>
                    <a:pt x="123" y="34"/>
                    <a:pt x="123" y="34"/>
                  </a:cubicBezTo>
                  <a:cubicBezTo>
                    <a:pt x="120" y="30"/>
                    <a:pt x="114" y="29"/>
                    <a:pt x="110" y="32"/>
                  </a:cubicBezTo>
                  <a:cubicBezTo>
                    <a:pt x="77" y="57"/>
                    <a:pt x="77" y="57"/>
                    <a:pt x="77" y="57"/>
                  </a:cubicBezTo>
                  <a:cubicBezTo>
                    <a:pt x="73" y="60"/>
                    <a:pt x="72" y="66"/>
                    <a:pt x="75" y="70"/>
                  </a:cubicBezTo>
                  <a:cubicBezTo>
                    <a:pt x="88" y="90"/>
                    <a:pt x="88" y="90"/>
                    <a:pt x="88" y="90"/>
                  </a:cubicBezTo>
                  <a:cubicBezTo>
                    <a:pt x="91" y="94"/>
                    <a:pt x="90" y="99"/>
                    <a:pt x="87" y="102"/>
                  </a:cubicBezTo>
                  <a:cubicBezTo>
                    <a:pt x="83" y="107"/>
                    <a:pt x="79" y="112"/>
                    <a:pt x="75" y="117"/>
                  </a:cubicBezTo>
                  <a:cubicBezTo>
                    <a:pt x="73" y="121"/>
                    <a:pt x="68" y="122"/>
                    <a:pt x="64" y="121"/>
                  </a:cubicBezTo>
                  <a:cubicBezTo>
                    <a:pt x="41" y="112"/>
                    <a:pt x="41" y="112"/>
                    <a:pt x="41" y="112"/>
                  </a:cubicBezTo>
                  <a:cubicBezTo>
                    <a:pt x="36" y="110"/>
                    <a:pt x="31" y="112"/>
                    <a:pt x="29" y="117"/>
                  </a:cubicBezTo>
                  <a:cubicBezTo>
                    <a:pt x="12" y="155"/>
                    <a:pt x="12" y="155"/>
                    <a:pt x="12" y="155"/>
                  </a:cubicBezTo>
                  <a:cubicBezTo>
                    <a:pt x="10" y="160"/>
                    <a:pt x="12" y="165"/>
                    <a:pt x="17" y="167"/>
                  </a:cubicBezTo>
                  <a:cubicBezTo>
                    <a:pt x="40" y="178"/>
                    <a:pt x="40" y="178"/>
                    <a:pt x="40" y="178"/>
                  </a:cubicBezTo>
                  <a:cubicBezTo>
                    <a:pt x="43" y="180"/>
                    <a:pt x="46" y="184"/>
                    <a:pt x="45" y="189"/>
                  </a:cubicBezTo>
                  <a:cubicBezTo>
                    <a:pt x="43" y="197"/>
                    <a:pt x="42" y="205"/>
                    <a:pt x="42" y="214"/>
                  </a:cubicBezTo>
                  <a:cubicBezTo>
                    <a:pt x="41" y="218"/>
                    <a:pt x="38" y="222"/>
                    <a:pt x="34" y="223"/>
                  </a:cubicBezTo>
                  <a:cubicBezTo>
                    <a:pt x="9" y="228"/>
                    <a:pt x="9" y="228"/>
                    <a:pt x="9" y="228"/>
                  </a:cubicBezTo>
                  <a:cubicBezTo>
                    <a:pt x="4" y="228"/>
                    <a:pt x="0" y="233"/>
                    <a:pt x="1" y="238"/>
                  </a:cubicBezTo>
                  <a:cubicBezTo>
                    <a:pt x="7" y="279"/>
                    <a:pt x="7" y="279"/>
                    <a:pt x="7" y="279"/>
                  </a:cubicBezTo>
                  <a:cubicBezTo>
                    <a:pt x="8" y="284"/>
                    <a:pt x="13" y="288"/>
                    <a:pt x="18" y="287"/>
                  </a:cubicBezTo>
                  <a:cubicBezTo>
                    <a:pt x="44" y="284"/>
                    <a:pt x="44" y="284"/>
                    <a:pt x="44" y="284"/>
                  </a:cubicBezTo>
                  <a:cubicBezTo>
                    <a:pt x="48" y="284"/>
                    <a:pt x="52" y="286"/>
                    <a:pt x="54" y="290"/>
                  </a:cubicBezTo>
                  <a:cubicBezTo>
                    <a:pt x="55" y="294"/>
                    <a:pt x="57" y="297"/>
                    <a:pt x="58" y="301"/>
                  </a:cubicBezTo>
                  <a:cubicBezTo>
                    <a:pt x="60" y="305"/>
                    <a:pt x="59" y="309"/>
                    <a:pt x="56" y="312"/>
                  </a:cubicBezTo>
                  <a:cubicBezTo>
                    <a:pt x="35" y="329"/>
                    <a:pt x="35" y="329"/>
                    <a:pt x="35" y="329"/>
                  </a:cubicBezTo>
                  <a:cubicBezTo>
                    <a:pt x="31" y="332"/>
                    <a:pt x="30" y="338"/>
                    <a:pt x="33" y="342"/>
                  </a:cubicBezTo>
                  <a:cubicBezTo>
                    <a:pt x="58" y="375"/>
                    <a:pt x="58" y="375"/>
                    <a:pt x="58" y="375"/>
                  </a:cubicBezTo>
                  <a:cubicBezTo>
                    <a:pt x="61" y="379"/>
                    <a:pt x="66" y="380"/>
                    <a:pt x="71" y="378"/>
                  </a:cubicBezTo>
                  <a:cubicBezTo>
                    <a:pt x="94" y="362"/>
                    <a:pt x="94" y="362"/>
                    <a:pt x="94" y="362"/>
                  </a:cubicBezTo>
                  <a:cubicBezTo>
                    <a:pt x="97" y="360"/>
                    <a:pt x="102" y="360"/>
                    <a:pt x="105" y="363"/>
                  </a:cubicBezTo>
                  <a:cubicBezTo>
                    <a:pt x="110" y="367"/>
                    <a:pt x="115" y="370"/>
                    <a:pt x="119" y="374"/>
                  </a:cubicBezTo>
                  <a:cubicBezTo>
                    <a:pt x="123" y="376"/>
                    <a:pt x="124" y="381"/>
                    <a:pt x="123" y="385"/>
                  </a:cubicBezTo>
                  <a:cubicBezTo>
                    <a:pt x="113" y="411"/>
                    <a:pt x="113" y="411"/>
                    <a:pt x="113" y="411"/>
                  </a:cubicBezTo>
                  <a:cubicBezTo>
                    <a:pt x="111" y="416"/>
                    <a:pt x="113" y="421"/>
                    <a:pt x="118" y="423"/>
                  </a:cubicBezTo>
                  <a:cubicBezTo>
                    <a:pt x="156" y="440"/>
                    <a:pt x="156" y="440"/>
                    <a:pt x="156" y="440"/>
                  </a:cubicBezTo>
                  <a:cubicBezTo>
                    <a:pt x="160" y="442"/>
                    <a:pt x="166" y="440"/>
                    <a:pt x="168" y="435"/>
                  </a:cubicBezTo>
                  <a:cubicBezTo>
                    <a:pt x="181" y="409"/>
                    <a:pt x="181" y="409"/>
                    <a:pt x="181" y="409"/>
                  </a:cubicBezTo>
                  <a:cubicBezTo>
                    <a:pt x="183" y="405"/>
                    <a:pt x="187" y="403"/>
                    <a:pt x="191" y="404"/>
                  </a:cubicBezTo>
                  <a:cubicBezTo>
                    <a:pt x="199" y="405"/>
                    <a:pt x="206" y="406"/>
                    <a:pt x="214" y="406"/>
                  </a:cubicBezTo>
                  <a:cubicBezTo>
                    <a:pt x="218" y="407"/>
                    <a:pt x="222" y="410"/>
                    <a:pt x="223" y="414"/>
                  </a:cubicBezTo>
                  <a:cubicBezTo>
                    <a:pt x="228" y="443"/>
                    <a:pt x="228" y="443"/>
                    <a:pt x="228" y="443"/>
                  </a:cubicBezTo>
                  <a:cubicBezTo>
                    <a:pt x="229" y="448"/>
                    <a:pt x="234" y="452"/>
                    <a:pt x="239" y="451"/>
                  </a:cubicBezTo>
                  <a:cubicBezTo>
                    <a:pt x="280" y="445"/>
                    <a:pt x="280" y="445"/>
                    <a:pt x="280" y="445"/>
                  </a:cubicBezTo>
                  <a:cubicBezTo>
                    <a:pt x="285" y="444"/>
                    <a:pt x="289" y="440"/>
                    <a:pt x="288" y="435"/>
                  </a:cubicBezTo>
                  <a:cubicBezTo>
                    <a:pt x="285" y="405"/>
                    <a:pt x="285" y="405"/>
                    <a:pt x="285" y="405"/>
                  </a:cubicBezTo>
                  <a:cubicBezTo>
                    <a:pt x="284" y="400"/>
                    <a:pt x="287" y="396"/>
                    <a:pt x="291" y="395"/>
                  </a:cubicBezTo>
                  <a:cubicBezTo>
                    <a:pt x="294" y="393"/>
                    <a:pt x="297" y="392"/>
                    <a:pt x="300" y="391"/>
                  </a:cubicBezTo>
                  <a:cubicBezTo>
                    <a:pt x="303" y="389"/>
                    <a:pt x="308" y="391"/>
                    <a:pt x="311" y="394"/>
                  </a:cubicBezTo>
                  <a:cubicBezTo>
                    <a:pt x="330" y="418"/>
                    <a:pt x="330" y="418"/>
                    <a:pt x="330" y="418"/>
                  </a:cubicBezTo>
                  <a:cubicBezTo>
                    <a:pt x="333" y="422"/>
                    <a:pt x="339" y="423"/>
                    <a:pt x="343" y="420"/>
                  </a:cubicBezTo>
                  <a:cubicBezTo>
                    <a:pt x="376" y="395"/>
                    <a:pt x="376" y="395"/>
                    <a:pt x="376" y="395"/>
                  </a:cubicBezTo>
                  <a:cubicBezTo>
                    <a:pt x="381" y="392"/>
                    <a:pt x="382" y="386"/>
                    <a:pt x="379" y="382"/>
                  </a:cubicBezTo>
                  <a:cubicBezTo>
                    <a:pt x="362" y="357"/>
                    <a:pt x="362" y="357"/>
                    <a:pt x="362" y="357"/>
                  </a:cubicBezTo>
                  <a:cubicBezTo>
                    <a:pt x="359" y="353"/>
                    <a:pt x="359" y="348"/>
                    <a:pt x="362" y="345"/>
                  </a:cubicBezTo>
                  <a:cubicBezTo>
                    <a:pt x="366" y="341"/>
                    <a:pt x="369" y="337"/>
                    <a:pt x="373" y="332"/>
                  </a:cubicBezTo>
                  <a:cubicBezTo>
                    <a:pt x="375" y="329"/>
                    <a:pt x="380" y="327"/>
                    <a:pt x="384" y="329"/>
                  </a:cubicBezTo>
                  <a:cubicBezTo>
                    <a:pt x="412" y="340"/>
                    <a:pt x="412" y="340"/>
                    <a:pt x="412" y="340"/>
                  </a:cubicBezTo>
                  <a:cubicBezTo>
                    <a:pt x="417" y="342"/>
                    <a:pt x="422" y="339"/>
                    <a:pt x="424" y="335"/>
                  </a:cubicBezTo>
                  <a:cubicBezTo>
                    <a:pt x="441" y="297"/>
                    <a:pt x="441" y="297"/>
                    <a:pt x="441" y="297"/>
                  </a:cubicBezTo>
                  <a:cubicBezTo>
                    <a:pt x="443" y="292"/>
                    <a:pt x="441" y="286"/>
                    <a:pt x="436" y="284"/>
                  </a:cubicBezTo>
                  <a:cubicBezTo>
                    <a:pt x="409" y="271"/>
                    <a:pt x="409" y="271"/>
                    <a:pt x="409" y="271"/>
                  </a:cubicBezTo>
                  <a:cubicBezTo>
                    <a:pt x="406" y="269"/>
                    <a:pt x="403" y="265"/>
                    <a:pt x="404" y="261"/>
                  </a:cubicBezTo>
                  <a:cubicBezTo>
                    <a:pt x="406" y="253"/>
                    <a:pt x="407" y="246"/>
                    <a:pt x="408" y="238"/>
                  </a:cubicBezTo>
                  <a:cubicBezTo>
                    <a:pt x="408" y="234"/>
                    <a:pt x="411" y="230"/>
                    <a:pt x="415" y="230"/>
                  </a:cubicBezTo>
                  <a:cubicBezTo>
                    <a:pt x="444" y="224"/>
                    <a:pt x="444" y="224"/>
                    <a:pt x="444" y="224"/>
                  </a:cubicBezTo>
                  <a:cubicBezTo>
                    <a:pt x="449" y="223"/>
                    <a:pt x="453" y="218"/>
                    <a:pt x="452" y="213"/>
                  </a:cubicBezTo>
                  <a:close/>
                  <a:moveTo>
                    <a:pt x="315" y="351"/>
                  </a:moveTo>
                  <a:cubicBezTo>
                    <a:pt x="247" y="400"/>
                    <a:pt x="151" y="386"/>
                    <a:pt x="101" y="318"/>
                  </a:cubicBezTo>
                  <a:cubicBezTo>
                    <a:pt x="52" y="250"/>
                    <a:pt x="66" y="155"/>
                    <a:pt x="134" y="105"/>
                  </a:cubicBezTo>
                  <a:cubicBezTo>
                    <a:pt x="202" y="55"/>
                    <a:pt x="297" y="70"/>
                    <a:pt x="347" y="138"/>
                  </a:cubicBezTo>
                  <a:cubicBezTo>
                    <a:pt x="397" y="205"/>
                    <a:pt x="382" y="301"/>
                    <a:pt x="315" y="351"/>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42" name="Freeform 50"/>
            <p:cNvSpPr>
              <a:spLocks noEditPoints="1"/>
            </p:cNvSpPr>
            <p:nvPr>
              <p:custDataLst>
                <p:tags r:id="rId38"/>
              </p:custDataLst>
            </p:nvPr>
          </p:nvSpPr>
          <p:spPr bwMode="auto">
            <a:xfrm>
              <a:off x="6688242" y="4945082"/>
              <a:ext cx="612608" cy="612607"/>
            </a:xfrm>
            <a:custGeom>
              <a:avLst/>
              <a:gdLst>
                <a:gd name="T0" fmla="*/ 76 w 318"/>
                <a:gd name="T1" fmla="*/ 46 h 318"/>
                <a:gd name="T2" fmla="*/ 46 w 318"/>
                <a:gd name="T3" fmla="*/ 242 h 318"/>
                <a:gd name="T4" fmla="*/ 242 w 318"/>
                <a:gd name="T5" fmla="*/ 272 h 318"/>
                <a:gd name="T6" fmla="*/ 272 w 318"/>
                <a:gd name="T7" fmla="*/ 76 h 318"/>
                <a:gd name="T8" fmla="*/ 76 w 318"/>
                <a:gd name="T9" fmla="*/ 46 h 318"/>
                <a:gd name="T10" fmla="*/ 233 w 318"/>
                <a:gd name="T11" fmla="*/ 259 h 318"/>
                <a:gd name="T12" fmla="*/ 59 w 318"/>
                <a:gd name="T13" fmla="*/ 232 h 318"/>
                <a:gd name="T14" fmla="*/ 86 w 318"/>
                <a:gd name="T15" fmla="*/ 59 h 318"/>
                <a:gd name="T16" fmla="*/ 259 w 318"/>
                <a:gd name="T17" fmla="*/ 85 h 318"/>
                <a:gd name="T18" fmla="*/ 233 w 318"/>
                <a:gd name="T19" fmla="*/ 25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8" h="318">
                  <a:moveTo>
                    <a:pt x="76" y="46"/>
                  </a:moveTo>
                  <a:cubicBezTo>
                    <a:pt x="14" y="91"/>
                    <a:pt x="0" y="179"/>
                    <a:pt x="46" y="242"/>
                  </a:cubicBezTo>
                  <a:cubicBezTo>
                    <a:pt x="92" y="304"/>
                    <a:pt x="180" y="318"/>
                    <a:pt x="242" y="272"/>
                  </a:cubicBezTo>
                  <a:cubicBezTo>
                    <a:pt x="305" y="226"/>
                    <a:pt x="318" y="138"/>
                    <a:pt x="272" y="76"/>
                  </a:cubicBezTo>
                  <a:cubicBezTo>
                    <a:pt x="227" y="13"/>
                    <a:pt x="139" y="0"/>
                    <a:pt x="76" y="46"/>
                  </a:cubicBezTo>
                  <a:close/>
                  <a:moveTo>
                    <a:pt x="233" y="259"/>
                  </a:moveTo>
                  <a:cubicBezTo>
                    <a:pt x="177" y="299"/>
                    <a:pt x="100" y="287"/>
                    <a:pt x="59" y="232"/>
                  </a:cubicBezTo>
                  <a:cubicBezTo>
                    <a:pt x="19" y="177"/>
                    <a:pt x="31" y="99"/>
                    <a:pt x="86" y="59"/>
                  </a:cubicBezTo>
                  <a:cubicBezTo>
                    <a:pt x="141" y="18"/>
                    <a:pt x="219" y="30"/>
                    <a:pt x="259" y="85"/>
                  </a:cubicBezTo>
                  <a:cubicBezTo>
                    <a:pt x="300" y="141"/>
                    <a:pt x="288" y="218"/>
                    <a:pt x="233" y="259"/>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pic>
          <p:nvPicPr>
            <p:cNvPr id="59" name="Picture 60"/>
            <p:cNvPicPr>
              <a:picLocks noChangeAspect="1" noChangeArrowheads="1"/>
            </p:cNvPicPr>
            <p:nvPr>
              <p:custDataLst>
                <p:tags r:id="rId39"/>
              </p:custDataLst>
            </p:nvPr>
          </p:nvPicPr>
          <p:blipFill>
            <a:blip r:embed="rId31" cstate="print">
              <a:extLst>
                <a:ext uri="{28A0092B-C50C-407E-A947-70E740481C1C}">
                  <a14:useLocalDpi xmlns:a14="http://schemas.microsoft.com/office/drawing/2010/main" val="0"/>
                </a:ext>
              </a:extLst>
            </a:blip>
            <a:srcRect/>
            <a:stretch>
              <a:fillRect/>
            </a:stretch>
          </p:blipFill>
          <p:spPr bwMode="auto">
            <a:xfrm>
              <a:off x="6157913" y="4064458"/>
              <a:ext cx="131157" cy="30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 name="Freeform 63"/>
            <p:cNvSpPr>
              <a:spLocks noEditPoints="1"/>
            </p:cNvSpPr>
            <p:nvPr>
              <p:custDataLst>
                <p:tags r:id="rId40"/>
              </p:custDataLst>
            </p:nvPr>
          </p:nvSpPr>
          <p:spPr bwMode="auto">
            <a:xfrm>
              <a:off x="5306616" y="2411557"/>
              <a:ext cx="1628463" cy="1627648"/>
            </a:xfrm>
            <a:custGeom>
              <a:avLst/>
              <a:gdLst>
                <a:gd name="T0" fmla="*/ 814 w 845"/>
                <a:gd name="T1" fmla="*/ 532 h 845"/>
                <a:gd name="T2" fmla="*/ 754 w 845"/>
                <a:gd name="T3" fmla="*/ 488 h 845"/>
                <a:gd name="T4" fmla="*/ 775 w 845"/>
                <a:gd name="T5" fmla="*/ 430 h 845"/>
                <a:gd name="T6" fmla="*/ 843 w 845"/>
                <a:gd name="T7" fmla="*/ 399 h 845"/>
                <a:gd name="T8" fmla="*/ 812 w 845"/>
                <a:gd name="T9" fmla="*/ 308 h 845"/>
                <a:gd name="T10" fmla="*/ 741 w 845"/>
                <a:gd name="T11" fmla="*/ 301 h 845"/>
                <a:gd name="T12" fmla="*/ 740 w 845"/>
                <a:gd name="T13" fmla="*/ 262 h 845"/>
                <a:gd name="T14" fmla="*/ 785 w 845"/>
                <a:gd name="T15" fmla="*/ 205 h 845"/>
                <a:gd name="T16" fmla="*/ 714 w 845"/>
                <a:gd name="T17" fmla="*/ 138 h 845"/>
                <a:gd name="T18" fmla="*/ 650 w 845"/>
                <a:gd name="T19" fmla="*/ 165 h 845"/>
                <a:gd name="T20" fmla="*/ 617 w 845"/>
                <a:gd name="T21" fmla="*/ 122 h 845"/>
                <a:gd name="T22" fmla="*/ 626 w 845"/>
                <a:gd name="T23" fmla="*/ 53 h 845"/>
                <a:gd name="T24" fmla="*/ 531 w 845"/>
                <a:gd name="T25" fmla="*/ 31 h 845"/>
                <a:gd name="T26" fmla="*/ 491 w 845"/>
                <a:gd name="T27" fmla="*/ 83 h 845"/>
                <a:gd name="T28" fmla="*/ 428 w 845"/>
                <a:gd name="T29" fmla="*/ 62 h 845"/>
                <a:gd name="T30" fmla="*/ 399 w 845"/>
                <a:gd name="T31" fmla="*/ 2 h 845"/>
                <a:gd name="T32" fmla="*/ 307 w 845"/>
                <a:gd name="T33" fmla="*/ 33 h 845"/>
                <a:gd name="T34" fmla="*/ 301 w 845"/>
                <a:gd name="T35" fmla="*/ 97 h 845"/>
                <a:gd name="T36" fmla="*/ 258 w 845"/>
                <a:gd name="T37" fmla="*/ 100 h 845"/>
                <a:gd name="T38" fmla="*/ 205 w 845"/>
                <a:gd name="T39" fmla="*/ 61 h 845"/>
                <a:gd name="T40" fmla="*/ 138 w 845"/>
                <a:gd name="T41" fmla="*/ 131 h 845"/>
                <a:gd name="T42" fmla="*/ 162 w 845"/>
                <a:gd name="T43" fmla="*/ 191 h 845"/>
                <a:gd name="T44" fmla="*/ 118 w 845"/>
                <a:gd name="T45" fmla="*/ 227 h 845"/>
                <a:gd name="T46" fmla="*/ 53 w 845"/>
                <a:gd name="T47" fmla="*/ 219 h 845"/>
                <a:gd name="T48" fmla="*/ 30 w 845"/>
                <a:gd name="T49" fmla="*/ 314 h 845"/>
                <a:gd name="T50" fmla="*/ 83 w 845"/>
                <a:gd name="T51" fmla="*/ 354 h 845"/>
                <a:gd name="T52" fmla="*/ 62 w 845"/>
                <a:gd name="T53" fmla="*/ 417 h 845"/>
                <a:gd name="T54" fmla="*/ 1 w 845"/>
                <a:gd name="T55" fmla="*/ 446 h 845"/>
                <a:gd name="T56" fmla="*/ 32 w 845"/>
                <a:gd name="T57" fmla="*/ 538 h 845"/>
                <a:gd name="T58" fmla="*/ 100 w 845"/>
                <a:gd name="T59" fmla="*/ 544 h 845"/>
                <a:gd name="T60" fmla="*/ 103 w 845"/>
                <a:gd name="T61" fmla="*/ 584 h 845"/>
                <a:gd name="T62" fmla="*/ 61 w 845"/>
                <a:gd name="T63" fmla="*/ 640 h 845"/>
                <a:gd name="T64" fmla="*/ 131 w 845"/>
                <a:gd name="T65" fmla="*/ 707 h 845"/>
                <a:gd name="T66" fmla="*/ 196 w 845"/>
                <a:gd name="T67" fmla="*/ 678 h 845"/>
                <a:gd name="T68" fmla="*/ 229 w 845"/>
                <a:gd name="T69" fmla="*/ 720 h 845"/>
                <a:gd name="T70" fmla="*/ 219 w 845"/>
                <a:gd name="T71" fmla="*/ 792 h 845"/>
                <a:gd name="T72" fmla="*/ 313 w 845"/>
                <a:gd name="T73" fmla="*/ 814 h 845"/>
                <a:gd name="T74" fmla="*/ 356 w 845"/>
                <a:gd name="T75" fmla="*/ 755 h 845"/>
                <a:gd name="T76" fmla="*/ 415 w 845"/>
                <a:gd name="T77" fmla="*/ 775 h 845"/>
                <a:gd name="T78" fmla="*/ 446 w 845"/>
                <a:gd name="T79" fmla="*/ 844 h 845"/>
                <a:gd name="T80" fmla="*/ 537 w 845"/>
                <a:gd name="T81" fmla="*/ 813 h 845"/>
                <a:gd name="T82" fmla="*/ 543 w 845"/>
                <a:gd name="T83" fmla="*/ 738 h 845"/>
                <a:gd name="T84" fmla="*/ 580 w 845"/>
                <a:gd name="T85" fmla="*/ 737 h 845"/>
                <a:gd name="T86" fmla="*/ 640 w 845"/>
                <a:gd name="T87" fmla="*/ 785 h 845"/>
                <a:gd name="T88" fmla="*/ 707 w 845"/>
                <a:gd name="T89" fmla="*/ 715 h 845"/>
                <a:gd name="T90" fmla="*/ 676 w 845"/>
                <a:gd name="T91" fmla="*/ 646 h 845"/>
                <a:gd name="T92" fmla="*/ 716 w 845"/>
                <a:gd name="T93" fmla="*/ 615 h 845"/>
                <a:gd name="T94" fmla="*/ 792 w 845"/>
                <a:gd name="T95" fmla="*/ 626 h 845"/>
                <a:gd name="T96" fmla="*/ 606 w 845"/>
                <a:gd name="T97" fmla="*/ 665 h 845"/>
                <a:gd name="T98" fmla="*/ 244 w 845"/>
                <a:gd name="T99" fmla="*/ 172 h 845"/>
                <a:gd name="T100" fmla="*/ 606 w 845"/>
                <a:gd name="T101" fmla="*/ 665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45" h="845">
                  <a:moveTo>
                    <a:pt x="823" y="555"/>
                  </a:moveTo>
                  <a:cubicBezTo>
                    <a:pt x="826" y="546"/>
                    <a:pt x="823" y="536"/>
                    <a:pt x="814" y="532"/>
                  </a:cubicBezTo>
                  <a:cubicBezTo>
                    <a:pt x="764" y="508"/>
                    <a:pt x="764" y="508"/>
                    <a:pt x="764" y="508"/>
                  </a:cubicBezTo>
                  <a:cubicBezTo>
                    <a:pt x="757" y="504"/>
                    <a:pt x="753" y="496"/>
                    <a:pt x="754" y="488"/>
                  </a:cubicBezTo>
                  <a:cubicBezTo>
                    <a:pt x="757" y="474"/>
                    <a:pt x="759" y="460"/>
                    <a:pt x="761" y="446"/>
                  </a:cubicBezTo>
                  <a:cubicBezTo>
                    <a:pt x="761" y="438"/>
                    <a:pt x="767" y="431"/>
                    <a:pt x="775" y="430"/>
                  </a:cubicBezTo>
                  <a:cubicBezTo>
                    <a:pt x="829" y="420"/>
                    <a:pt x="829" y="420"/>
                    <a:pt x="829" y="420"/>
                  </a:cubicBezTo>
                  <a:cubicBezTo>
                    <a:pt x="838" y="418"/>
                    <a:pt x="845" y="409"/>
                    <a:pt x="843" y="399"/>
                  </a:cubicBezTo>
                  <a:cubicBezTo>
                    <a:pt x="832" y="323"/>
                    <a:pt x="832" y="323"/>
                    <a:pt x="832" y="323"/>
                  </a:cubicBezTo>
                  <a:cubicBezTo>
                    <a:pt x="830" y="313"/>
                    <a:pt x="822" y="307"/>
                    <a:pt x="812" y="308"/>
                  </a:cubicBezTo>
                  <a:cubicBezTo>
                    <a:pt x="760" y="313"/>
                    <a:pt x="760" y="313"/>
                    <a:pt x="760" y="313"/>
                  </a:cubicBezTo>
                  <a:cubicBezTo>
                    <a:pt x="752" y="314"/>
                    <a:pt x="744" y="309"/>
                    <a:pt x="741" y="301"/>
                  </a:cubicBezTo>
                  <a:cubicBezTo>
                    <a:pt x="739" y="295"/>
                    <a:pt x="737" y="289"/>
                    <a:pt x="734" y="283"/>
                  </a:cubicBezTo>
                  <a:cubicBezTo>
                    <a:pt x="731" y="276"/>
                    <a:pt x="733" y="267"/>
                    <a:pt x="740" y="262"/>
                  </a:cubicBezTo>
                  <a:cubicBezTo>
                    <a:pt x="781" y="229"/>
                    <a:pt x="781" y="229"/>
                    <a:pt x="781" y="229"/>
                  </a:cubicBezTo>
                  <a:cubicBezTo>
                    <a:pt x="789" y="223"/>
                    <a:pt x="790" y="213"/>
                    <a:pt x="785" y="205"/>
                  </a:cubicBezTo>
                  <a:cubicBezTo>
                    <a:pt x="739" y="142"/>
                    <a:pt x="739" y="142"/>
                    <a:pt x="739" y="142"/>
                  </a:cubicBezTo>
                  <a:cubicBezTo>
                    <a:pt x="733" y="135"/>
                    <a:pt x="722" y="133"/>
                    <a:pt x="714" y="138"/>
                  </a:cubicBezTo>
                  <a:cubicBezTo>
                    <a:pt x="672" y="167"/>
                    <a:pt x="672" y="167"/>
                    <a:pt x="672" y="167"/>
                  </a:cubicBezTo>
                  <a:cubicBezTo>
                    <a:pt x="666" y="171"/>
                    <a:pt x="657" y="170"/>
                    <a:pt x="650" y="165"/>
                  </a:cubicBezTo>
                  <a:cubicBezTo>
                    <a:pt x="642" y="157"/>
                    <a:pt x="633" y="150"/>
                    <a:pt x="623" y="143"/>
                  </a:cubicBezTo>
                  <a:cubicBezTo>
                    <a:pt x="617" y="138"/>
                    <a:pt x="614" y="130"/>
                    <a:pt x="617" y="122"/>
                  </a:cubicBezTo>
                  <a:cubicBezTo>
                    <a:pt x="635" y="76"/>
                    <a:pt x="635" y="76"/>
                    <a:pt x="635" y="76"/>
                  </a:cubicBezTo>
                  <a:cubicBezTo>
                    <a:pt x="639" y="67"/>
                    <a:pt x="634" y="57"/>
                    <a:pt x="626" y="53"/>
                  </a:cubicBezTo>
                  <a:cubicBezTo>
                    <a:pt x="555" y="22"/>
                    <a:pt x="555" y="22"/>
                    <a:pt x="555" y="22"/>
                  </a:cubicBezTo>
                  <a:cubicBezTo>
                    <a:pt x="546" y="19"/>
                    <a:pt x="536" y="22"/>
                    <a:pt x="531" y="31"/>
                  </a:cubicBezTo>
                  <a:cubicBezTo>
                    <a:pt x="511" y="74"/>
                    <a:pt x="511" y="74"/>
                    <a:pt x="511" y="74"/>
                  </a:cubicBezTo>
                  <a:cubicBezTo>
                    <a:pt x="507" y="81"/>
                    <a:pt x="499" y="85"/>
                    <a:pt x="491" y="83"/>
                  </a:cubicBezTo>
                  <a:cubicBezTo>
                    <a:pt x="475" y="80"/>
                    <a:pt x="460" y="78"/>
                    <a:pt x="444" y="77"/>
                  </a:cubicBezTo>
                  <a:cubicBezTo>
                    <a:pt x="436" y="76"/>
                    <a:pt x="429" y="70"/>
                    <a:pt x="428" y="62"/>
                  </a:cubicBezTo>
                  <a:cubicBezTo>
                    <a:pt x="419" y="16"/>
                    <a:pt x="419" y="16"/>
                    <a:pt x="419" y="16"/>
                  </a:cubicBezTo>
                  <a:cubicBezTo>
                    <a:pt x="417" y="7"/>
                    <a:pt x="408" y="0"/>
                    <a:pt x="399" y="2"/>
                  </a:cubicBezTo>
                  <a:cubicBezTo>
                    <a:pt x="322" y="13"/>
                    <a:pt x="322" y="13"/>
                    <a:pt x="322" y="13"/>
                  </a:cubicBezTo>
                  <a:cubicBezTo>
                    <a:pt x="313" y="15"/>
                    <a:pt x="306" y="23"/>
                    <a:pt x="307" y="33"/>
                  </a:cubicBezTo>
                  <a:cubicBezTo>
                    <a:pt x="312" y="78"/>
                    <a:pt x="312" y="78"/>
                    <a:pt x="312" y="78"/>
                  </a:cubicBezTo>
                  <a:cubicBezTo>
                    <a:pt x="313" y="86"/>
                    <a:pt x="308" y="94"/>
                    <a:pt x="301" y="97"/>
                  </a:cubicBezTo>
                  <a:cubicBezTo>
                    <a:pt x="293" y="99"/>
                    <a:pt x="286" y="102"/>
                    <a:pt x="279" y="106"/>
                  </a:cubicBezTo>
                  <a:cubicBezTo>
                    <a:pt x="272" y="109"/>
                    <a:pt x="263" y="107"/>
                    <a:pt x="258" y="100"/>
                  </a:cubicBezTo>
                  <a:cubicBezTo>
                    <a:pt x="229" y="65"/>
                    <a:pt x="229" y="65"/>
                    <a:pt x="229" y="65"/>
                  </a:cubicBezTo>
                  <a:cubicBezTo>
                    <a:pt x="223" y="57"/>
                    <a:pt x="213" y="56"/>
                    <a:pt x="205" y="61"/>
                  </a:cubicBezTo>
                  <a:cubicBezTo>
                    <a:pt x="143" y="107"/>
                    <a:pt x="143" y="107"/>
                    <a:pt x="143" y="107"/>
                  </a:cubicBezTo>
                  <a:cubicBezTo>
                    <a:pt x="135" y="113"/>
                    <a:pt x="133" y="124"/>
                    <a:pt x="138" y="131"/>
                  </a:cubicBezTo>
                  <a:cubicBezTo>
                    <a:pt x="164" y="169"/>
                    <a:pt x="164" y="169"/>
                    <a:pt x="164" y="169"/>
                  </a:cubicBezTo>
                  <a:cubicBezTo>
                    <a:pt x="168" y="176"/>
                    <a:pt x="168" y="185"/>
                    <a:pt x="162" y="191"/>
                  </a:cubicBezTo>
                  <a:cubicBezTo>
                    <a:pt x="154" y="201"/>
                    <a:pt x="146" y="210"/>
                    <a:pt x="139" y="220"/>
                  </a:cubicBezTo>
                  <a:cubicBezTo>
                    <a:pt x="135" y="227"/>
                    <a:pt x="126" y="230"/>
                    <a:pt x="118" y="227"/>
                  </a:cubicBezTo>
                  <a:cubicBezTo>
                    <a:pt x="76" y="210"/>
                    <a:pt x="76" y="210"/>
                    <a:pt x="76" y="210"/>
                  </a:cubicBezTo>
                  <a:cubicBezTo>
                    <a:pt x="67" y="207"/>
                    <a:pt x="57" y="211"/>
                    <a:pt x="53" y="219"/>
                  </a:cubicBezTo>
                  <a:cubicBezTo>
                    <a:pt x="22" y="290"/>
                    <a:pt x="22" y="290"/>
                    <a:pt x="22" y="290"/>
                  </a:cubicBezTo>
                  <a:cubicBezTo>
                    <a:pt x="18" y="299"/>
                    <a:pt x="22" y="309"/>
                    <a:pt x="30" y="314"/>
                  </a:cubicBezTo>
                  <a:cubicBezTo>
                    <a:pt x="73" y="334"/>
                    <a:pt x="73" y="334"/>
                    <a:pt x="73" y="334"/>
                  </a:cubicBezTo>
                  <a:cubicBezTo>
                    <a:pt x="80" y="338"/>
                    <a:pt x="84" y="346"/>
                    <a:pt x="83" y="354"/>
                  </a:cubicBezTo>
                  <a:cubicBezTo>
                    <a:pt x="80" y="369"/>
                    <a:pt x="78" y="385"/>
                    <a:pt x="77" y="401"/>
                  </a:cubicBezTo>
                  <a:cubicBezTo>
                    <a:pt x="76" y="409"/>
                    <a:pt x="70" y="416"/>
                    <a:pt x="62" y="417"/>
                  </a:cubicBezTo>
                  <a:cubicBezTo>
                    <a:pt x="16" y="426"/>
                    <a:pt x="16" y="426"/>
                    <a:pt x="16" y="426"/>
                  </a:cubicBezTo>
                  <a:cubicBezTo>
                    <a:pt x="6" y="428"/>
                    <a:pt x="0" y="437"/>
                    <a:pt x="1" y="446"/>
                  </a:cubicBezTo>
                  <a:cubicBezTo>
                    <a:pt x="13" y="523"/>
                    <a:pt x="13" y="523"/>
                    <a:pt x="13" y="523"/>
                  </a:cubicBezTo>
                  <a:cubicBezTo>
                    <a:pt x="14" y="532"/>
                    <a:pt x="23" y="539"/>
                    <a:pt x="32" y="538"/>
                  </a:cubicBezTo>
                  <a:cubicBezTo>
                    <a:pt x="82" y="532"/>
                    <a:pt x="82" y="532"/>
                    <a:pt x="82" y="532"/>
                  </a:cubicBezTo>
                  <a:cubicBezTo>
                    <a:pt x="89" y="532"/>
                    <a:pt x="97" y="536"/>
                    <a:pt x="100" y="544"/>
                  </a:cubicBezTo>
                  <a:cubicBezTo>
                    <a:pt x="102" y="550"/>
                    <a:pt x="105" y="556"/>
                    <a:pt x="108" y="563"/>
                  </a:cubicBezTo>
                  <a:cubicBezTo>
                    <a:pt x="112" y="570"/>
                    <a:pt x="110" y="579"/>
                    <a:pt x="103" y="584"/>
                  </a:cubicBezTo>
                  <a:cubicBezTo>
                    <a:pt x="64" y="615"/>
                    <a:pt x="64" y="615"/>
                    <a:pt x="64" y="615"/>
                  </a:cubicBezTo>
                  <a:cubicBezTo>
                    <a:pt x="57" y="621"/>
                    <a:pt x="55" y="632"/>
                    <a:pt x="61" y="640"/>
                  </a:cubicBezTo>
                  <a:cubicBezTo>
                    <a:pt x="107" y="702"/>
                    <a:pt x="107" y="702"/>
                    <a:pt x="107" y="702"/>
                  </a:cubicBezTo>
                  <a:cubicBezTo>
                    <a:pt x="112" y="710"/>
                    <a:pt x="123" y="712"/>
                    <a:pt x="131" y="707"/>
                  </a:cubicBezTo>
                  <a:cubicBezTo>
                    <a:pt x="175" y="677"/>
                    <a:pt x="175" y="677"/>
                    <a:pt x="175" y="677"/>
                  </a:cubicBezTo>
                  <a:cubicBezTo>
                    <a:pt x="181" y="673"/>
                    <a:pt x="190" y="673"/>
                    <a:pt x="196" y="678"/>
                  </a:cubicBezTo>
                  <a:cubicBezTo>
                    <a:pt x="204" y="686"/>
                    <a:pt x="213" y="693"/>
                    <a:pt x="222" y="699"/>
                  </a:cubicBezTo>
                  <a:cubicBezTo>
                    <a:pt x="229" y="704"/>
                    <a:pt x="232" y="712"/>
                    <a:pt x="229" y="720"/>
                  </a:cubicBezTo>
                  <a:cubicBezTo>
                    <a:pt x="209" y="769"/>
                    <a:pt x="209" y="769"/>
                    <a:pt x="209" y="769"/>
                  </a:cubicBezTo>
                  <a:cubicBezTo>
                    <a:pt x="206" y="778"/>
                    <a:pt x="210" y="788"/>
                    <a:pt x="219" y="792"/>
                  </a:cubicBezTo>
                  <a:cubicBezTo>
                    <a:pt x="290" y="823"/>
                    <a:pt x="290" y="823"/>
                    <a:pt x="290" y="823"/>
                  </a:cubicBezTo>
                  <a:cubicBezTo>
                    <a:pt x="299" y="827"/>
                    <a:pt x="309" y="823"/>
                    <a:pt x="313" y="814"/>
                  </a:cubicBezTo>
                  <a:cubicBezTo>
                    <a:pt x="337" y="765"/>
                    <a:pt x="337" y="765"/>
                    <a:pt x="337" y="765"/>
                  </a:cubicBezTo>
                  <a:cubicBezTo>
                    <a:pt x="341" y="758"/>
                    <a:pt x="348" y="754"/>
                    <a:pt x="356" y="755"/>
                  </a:cubicBezTo>
                  <a:cubicBezTo>
                    <a:pt x="370" y="758"/>
                    <a:pt x="384" y="760"/>
                    <a:pt x="399" y="760"/>
                  </a:cubicBezTo>
                  <a:cubicBezTo>
                    <a:pt x="407" y="761"/>
                    <a:pt x="413" y="767"/>
                    <a:pt x="415" y="775"/>
                  </a:cubicBezTo>
                  <a:cubicBezTo>
                    <a:pt x="425" y="829"/>
                    <a:pt x="425" y="829"/>
                    <a:pt x="425" y="829"/>
                  </a:cubicBezTo>
                  <a:cubicBezTo>
                    <a:pt x="427" y="839"/>
                    <a:pt x="436" y="845"/>
                    <a:pt x="446" y="844"/>
                  </a:cubicBezTo>
                  <a:cubicBezTo>
                    <a:pt x="522" y="832"/>
                    <a:pt x="522" y="832"/>
                    <a:pt x="522" y="832"/>
                  </a:cubicBezTo>
                  <a:cubicBezTo>
                    <a:pt x="532" y="831"/>
                    <a:pt x="538" y="822"/>
                    <a:pt x="537" y="813"/>
                  </a:cubicBezTo>
                  <a:cubicBezTo>
                    <a:pt x="531" y="757"/>
                    <a:pt x="531" y="757"/>
                    <a:pt x="531" y="757"/>
                  </a:cubicBezTo>
                  <a:cubicBezTo>
                    <a:pt x="530" y="749"/>
                    <a:pt x="535" y="741"/>
                    <a:pt x="543" y="738"/>
                  </a:cubicBezTo>
                  <a:cubicBezTo>
                    <a:pt x="548" y="736"/>
                    <a:pt x="553" y="734"/>
                    <a:pt x="559" y="732"/>
                  </a:cubicBezTo>
                  <a:cubicBezTo>
                    <a:pt x="566" y="729"/>
                    <a:pt x="575" y="731"/>
                    <a:pt x="580" y="737"/>
                  </a:cubicBezTo>
                  <a:cubicBezTo>
                    <a:pt x="616" y="782"/>
                    <a:pt x="616" y="782"/>
                    <a:pt x="616" y="782"/>
                  </a:cubicBezTo>
                  <a:cubicBezTo>
                    <a:pt x="622" y="789"/>
                    <a:pt x="632" y="791"/>
                    <a:pt x="640" y="785"/>
                  </a:cubicBezTo>
                  <a:cubicBezTo>
                    <a:pt x="702" y="739"/>
                    <a:pt x="702" y="739"/>
                    <a:pt x="702" y="739"/>
                  </a:cubicBezTo>
                  <a:cubicBezTo>
                    <a:pt x="710" y="734"/>
                    <a:pt x="712" y="723"/>
                    <a:pt x="707" y="715"/>
                  </a:cubicBezTo>
                  <a:cubicBezTo>
                    <a:pt x="675" y="667"/>
                    <a:pt x="675" y="667"/>
                    <a:pt x="675" y="667"/>
                  </a:cubicBezTo>
                  <a:cubicBezTo>
                    <a:pt x="670" y="661"/>
                    <a:pt x="671" y="652"/>
                    <a:pt x="676" y="646"/>
                  </a:cubicBezTo>
                  <a:cubicBezTo>
                    <a:pt x="683" y="638"/>
                    <a:pt x="689" y="630"/>
                    <a:pt x="695" y="621"/>
                  </a:cubicBezTo>
                  <a:cubicBezTo>
                    <a:pt x="700" y="615"/>
                    <a:pt x="709" y="612"/>
                    <a:pt x="716" y="615"/>
                  </a:cubicBezTo>
                  <a:cubicBezTo>
                    <a:pt x="769" y="636"/>
                    <a:pt x="769" y="636"/>
                    <a:pt x="769" y="636"/>
                  </a:cubicBezTo>
                  <a:cubicBezTo>
                    <a:pt x="778" y="639"/>
                    <a:pt x="788" y="635"/>
                    <a:pt x="792" y="626"/>
                  </a:cubicBezTo>
                  <a:lnTo>
                    <a:pt x="823" y="555"/>
                  </a:lnTo>
                  <a:close/>
                  <a:moveTo>
                    <a:pt x="606" y="665"/>
                  </a:moveTo>
                  <a:cubicBezTo>
                    <a:pt x="470" y="765"/>
                    <a:pt x="278" y="736"/>
                    <a:pt x="178" y="599"/>
                  </a:cubicBezTo>
                  <a:cubicBezTo>
                    <a:pt x="79" y="463"/>
                    <a:pt x="108" y="272"/>
                    <a:pt x="244" y="172"/>
                  </a:cubicBezTo>
                  <a:cubicBezTo>
                    <a:pt x="380" y="72"/>
                    <a:pt x="571" y="102"/>
                    <a:pt x="671" y="238"/>
                  </a:cubicBezTo>
                  <a:cubicBezTo>
                    <a:pt x="771" y="374"/>
                    <a:pt x="742" y="565"/>
                    <a:pt x="606" y="665"/>
                  </a:cubicBezTo>
                  <a:close/>
                </a:path>
              </a:pathLst>
            </a:custGeom>
            <a:solidFill>
              <a:schemeClr val="accent1"/>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1" name="Freeform 65"/>
            <p:cNvSpPr>
              <a:spLocks noEditPoints="1"/>
            </p:cNvSpPr>
            <p:nvPr>
              <p:custDataLst>
                <p:tags r:id="rId41"/>
              </p:custDataLst>
            </p:nvPr>
          </p:nvSpPr>
          <p:spPr bwMode="auto">
            <a:xfrm>
              <a:off x="5458953" y="2550046"/>
              <a:ext cx="1333564" cy="1335193"/>
            </a:xfrm>
            <a:custGeom>
              <a:avLst/>
              <a:gdLst>
                <a:gd name="T0" fmla="*/ 592 w 692"/>
                <a:gd name="T1" fmla="*/ 166 h 693"/>
                <a:gd name="T2" fmla="*/ 165 w 692"/>
                <a:gd name="T3" fmla="*/ 100 h 693"/>
                <a:gd name="T4" fmla="*/ 99 w 692"/>
                <a:gd name="T5" fmla="*/ 527 h 693"/>
                <a:gd name="T6" fmla="*/ 527 w 692"/>
                <a:gd name="T7" fmla="*/ 593 h 693"/>
                <a:gd name="T8" fmla="*/ 592 w 692"/>
                <a:gd name="T9" fmla="*/ 166 h 693"/>
                <a:gd name="T10" fmla="*/ 512 w 692"/>
                <a:gd name="T11" fmla="*/ 573 h 693"/>
                <a:gd name="T12" fmla="*/ 119 w 692"/>
                <a:gd name="T13" fmla="*/ 513 h 693"/>
                <a:gd name="T14" fmla="*/ 180 w 692"/>
                <a:gd name="T15" fmla="*/ 120 h 693"/>
                <a:gd name="T16" fmla="*/ 573 w 692"/>
                <a:gd name="T17" fmla="*/ 180 h 693"/>
                <a:gd name="T18" fmla="*/ 512 w 692"/>
                <a:gd name="T19" fmla="*/ 573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693">
                  <a:moveTo>
                    <a:pt x="592" y="166"/>
                  </a:moveTo>
                  <a:cubicBezTo>
                    <a:pt x="492" y="30"/>
                    <a:pt x="301" y="0"/>
                    <a:pt x="165" y="100"/>
                  </a:cubicBezTo>
                  <a:cubicBezTo>
                    <a:pt x="29" y="200"/>
                    <a:pt x="0" y="391"/>
                    <a:pt x="99" y="527"/>
                  </a:cubicBezTo>
                  <a:cubicBezTo>
                    <a:pt x="199" y="664"/>
                    <a:pt x="391" y="693"/>
                    <a:pt x="527" y="593"/>
                  </a:cubicBezTo>
                  <a:cubicBezTo>
                    <a:pt x="663" y="493"/>
                    <a:pt x="692" y="302"/>
                    <a:pt x="592" y="166"/>
                  </a:cubicBezTo>
                  <a:close/>
                  <a:moveTo>
                    <a:pt x="512" y="573"/>
                  </a:moveTo>
                  <a:cubicBezTo>
                    <a:pt x="387" y="665"/>
                    <a:pt x="211" y="638"/>
                    <a:pt x="119" y="513"/>
                  </a:cubicBezTo>
                  <a:cubicBezTo>
                    <a:pt x="27" y="388"/>
                    <a:pt x="54" y="212"/>
                    <a:pt x="180" y="120"/>
                  </a:cubicBezTo>
                  <a:cubicBezTo>
                    <a:pt x="305" y="28"/>
                    <a:pt x="481" y="55"/>
                    <a:pt x="573" y="180"/>
                  </a:cubicBezTo>
                  <a:cubicBezTo>
                    <a:pt x="664" y="305"/>
                    <a:pt x="637" y="481"/>
                    <a:pt x="512" y="573"/>
                  </a:cubicBezTo>
                  <a:close/>
                </a:path>
              </a:pathLst>
            </a:custGeom>
            <a:solidFill>
              <a:schemeClr val="accent1">
                <a:lumMod val="75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2" name="Freeform 68"/>
            <p:cNvSpPr>
              <a:spLocks noEditPoints="1"/>
            </p:cNvSpPr>
            <p:nvPr>
              <p:custDataLst>
                <p:tags r:id="rId42"/>
              </p:custDataLst>
            </p:nvPr>
          </p:nvSpPr>
          <p:spPr bwMode="auto">
            <a:xfrm>
              <a:off x="5511089" y="2604627"/>
              <a:ext cx="1226846" cy="1226845"/>
            </a:xfrm>
            <a:custGeom>
              <a:avLst/>
              <a:gdLst>
                <a:gd name="T0" fmla="*/ 546 w 637"/>
                <a:gd name="T1" fmla="*/ 152 h 637"/>
                <a:gd name="T2" fmla="*/ 153 w 637"/>
                <a:gd name="T3" fmla="*/ 92 h 637"/>
                <a:gd name="T4" fmla="*/ 92 w 637"/>
                <a:gd name="T5" fmla="*/ 485 h 637"/>
                <a:gd name="T6" fmla="*/ 485 w 637"/>
                <a:gd name="T7" fmla="*/ 545 h 637"/>
                <a:gd name="T8" fmla="*/ 546 w 637"/>
                <a:gd name="T9" fmla="*/ 152 h 637"/>
                <a:gd name="T10" fmla="*/ 450 w 637"/>
                <a:gd name="T11" fmla="*/ 497 h 637"/>
                <a:gd name="T12" fmla="*/ 141 w 637"/>
                <a:gd name="T13" fmla="*/ 449 h 637"/>
                <a:gd name="T14" fmla="*/ 188 w 637"/>
                <a:gd name="T15" fmla="*/ 140 h 637"/>
                <a:gd name="T16" fmla="*/ 497 w 637"/>
                <a:gd name="T17" fmla="*/ 188 h 637"/>
                <a:gd name="T18" fmla="*/ 450 w 637"/>
                <a:gd name="T19" fmla="*/ 497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7" h="637">
                  <a:moveTo>
                    <a:pt x="546" y="152"/>
                  </a:moveTo>
                  <a:cubicBezTo>
                    <a:pt x="454" y="27"/>
                    <a:pt x="278" y="0"/>
                    <a:pt x="153" y="92"/>
                  </a:cubicBezTo>
                  <a:cubicBezTo>
                    <a:pt x="27" y="184"/>
                    <a:pt x="0" y="360"/>
                    <a:pt x="92" y="485"/>
                  </a:cubicBezTo>
                  <a:cubicBezTo>
                    <a:pt x="184" y="610"/>
                    <a:pt x="360" y="637"/>
                    <a:pt x="485" y="545"/>
                  </a:cubicBezTo>
                  <a:cubicBezTo>
                    <a:pt x="610" y="453"/>
                    <a:pt x="637" y="277"/>
                    <a:pt x="546" y="152"/>
                  </a:cubicBezTo>
                  <a:close/>
                  <a:moveTo>
                    <a:pt x="450" y="497"/>
                  </a:moveTo>
                  <a:cubicBezTo>
                    <a:pt x="351" y="569"/>
                    <a:pt x="213" y="548"/>
                    <a:pt x="141" y="449"/>
                  </a:cubicBezTo>
                  <a:cubicBezTo>
                    <a:pt x="69" y="351"/>
                    <a:pt x="90" y="213"/>
                    <a:pt x="188" y="140"/>
                  </a:cubicBezTo>
                  <a:cubicBezTo>
                    <a:pt x="287" y="68"/>
                    <a:pt x="425" y="90"/>
                    <a:pt x="497" y="188"/>
                  </a:cubicBezTo>
                  <a:cubicBezTo>
                    <a:pt x="569" y="286"/>
                    <a:pt x="548" y="424"/>
                    <a:pt x="450" y="49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3" name="Freeform 74"/>
            <p:cNvSpPr>
              <a:spLocks noEditPoints="1"/>
            </p:cNvSpPr>
            <p:nvPr>
              <p:custDataLst>
                <p:tags r:id="rId43"/>
              </p:custDataLst>
            </p:nvPr>
          </p:nvSpPr>
          <p:spPr bwMode="auto">
            <a:xfrm>
              <a:off x="4000750" y="5640785"/>
              <a:ext cx="943351" cy="943351"/>
            </a:xfrm>
            <a:custGeom>
              <a:avLst/>
              <a:gdLst>
                <a:gd name="T0" fmla="*/ 472 w 490"/>
                <a:gd name="T1" fmla="*/ 309 h 490"/>
                <a:gd name="T2" fmla="*/ 438 w 490"/>
                <a:gd name="T3" fmla="*/ 283 h 490"/>
                <a:gd name="T4" fmla="*/ 450 w 490"/>
                <a:gd name="T5" fmla="*/ 249 h 490"/>
                <a:gd name="T6" fmla="*/ 489 w 490"/>
                <a:gd name="T7" fmla="*/ 232 h 490"/>
                <a:gd name="T8" fmla="*/ 471 w 490"/>
                <a:gd name="T9" fmla="*/ 179 h 490"/>
                <a:gd name="T10" fmla="*/ 430 w 490"/>
                <a:gd name="T11" fmla="*/ 175 h 490"/>
                <a:gd name="T12" fmla="*/ 429 w 490"/>
                <a:gd name="T13" fmla="*/ 152 h 490"/>
                <a:gd name="T14" fmla="*/ 455 w 490"/>
                <a:gd name="T15" fmla="*/ 119 h 490"/>
                <a:gd name="T16" fmla="*/ 415 w 490"/>
                <a:gd name="T17" fmla="*/ 80 h 490"/>
                <a:gd name="T18" fmla="*/ 377 w 490"/>
                <a:gd name="T19" fmla="*/ 96 h 490"/>
                <a:gd name="T20" fmla="*/ 358 w 490"/>
                <a:gd name="T21" fmla="*/ 71 h 490"/>
                <a:gd name="T22" fmla="*/ 363 w 490"/>
                <a:gd name="T23" fmla="*/ 31 h 490"/>
                <a:gd name="T24" fmla="*/ 308 w 490"/>
                <a:gd name="T25" fmla="*/ 18 h 490"/>
                <a:gd name="T26" fmla="*/ 285 w 490"/>
                <a:gd name="T27" fmla="*/ 48 h 490"/>
                <a:gd name="T28" fmla="*/ 248 w 490"/>
                <a:gd name="T29" fmla="*/ 36 h 490"/>
                <a:gd name="T30" fmla="*/ 232 w 490"/>
                <a:gd name="T31" fmla="*/ 1 h 490"/>
                <a:gd name="T32" fmla="*/ 178 w 490"/>
                <a:gd name="T33" fmla="*/ 19 h 490"/>
                <a:gd name="T34" fmla="*/ 175 w 490"/>
                <a:gd name="T35" fmla="*/ 56 h 490"/>
                <a:gd name="T36" fmla="*/ 150 w 490"/>
                <a:gd name="T37" fmla="*/ 58 h 490"/>
                <a:gd name="T38" fmla="*/ 119 w 490"/>
                <a:gd name="T39" fmla="*/ 36 h 490"/>
                <a:gd name="T40" fmla="*/ 80 w 490"/>
                <a:gd name="T41" fmla="*/ 76 h 490"/>
                <a:gd name="T42" fmla="*/ 94 w 490"/>
                <a:gd name="T43" fmla="*/ 111 h 490"/>
                <a:gd name="T44" fmla="*/ 69 w 490"/>
                <a:gd name="T45" fmla="*/ 131 h 490"/>
                <a:gd name="T46" fmla="*/ 31 w 490"/>
                <a:gd name="T47" fmla="*/ 127 h 490"/>
                <a:gd name="T48" fmla="*/ 18 w 490"/>
                <a:gd name="T49" fmla="*/ 182 h 490"/>
                <a:gd name="T50" fmla="*/ 48 w 490"/>
                <a:gd name="T51" fmla="*/ 205 h 490"/>
                <a:gd name="T52" fmla="*/ 36 w 490"/>
                <a:gd name="T53" fmla="*/ 242 h 490"/>
                <a:gd name="T54" fmla="*/ 1 w 490"/>
                <a:gd name="T55" fmla="*/ 259 h 490"/>
                <a:gd name="T56" fmla="*/ 19 w 490"/>
                <a:gd name="T57" fmla="*/ 312 h 490"/>
                <a:gd name="T58" fmla="*/ 58 w 490"/>
                <a:gd name="T59" fmla="*/ 315 h 490"/>
                <a:gd name="T60" fmla="*/ 60 w 490"/>
                <a:gd name="T61" fmla="*/ 339 h 490"/>
                <a:gd name="T62" fmla="*/ 36 w 490"/>
                <a:gd name="T63" fmla="*/ 371 h 490"/>
                <a:gd name="T64" fmla="*/ 76 w 490"/>
                <a:gd name="T65" fmla="*/ 410 h 490"/>
                <a:gd name="T66" fmla="*/ 114 w 490"/>
                <a:gd name="T67" fmla="*/ 394 h 490"/>
                <a:gd name="T68" fmla="*/ 133 w 490"/>
                <a:gd name="T69" fmla="*/ 418 h 490"/>
                <a:gd name="T70" fmla="*/ 127 w 490"/>
                <a:gd name="T71" fmla="*/ 459 h 490"/>
                <a:gd name="T72" fmla="*/ 182 w 490"/>
                <a:gd name="T73" fmla="*/ 472 h 490"/>
                <a:gd name="T74" fmla="*/ 207 w 490"/>
                <a:gd name="T75" fmla="*/ 438 h 490"/>
                <a:gd name="T76" fmla="*/ 241 w 490"/>
                <a:gd name="T77" fmla="*/ 449 h 490"/>
                <a:gd name="T78" fmla="*/ 259 w 490"/>
                <a:gd name="T79" fmla="*/ 489 h 490"/>
                <a:gd name="T80" fmla="*/ 312 w 490"/>
                <a:gd name="T81" fmla="*/ 472 h 490"/>
                <a:gd name="T82" fmla="*/ 315 w 490"/>
                <a:gd name="T83" fmla="*/ 428 h 490"/>
                <a:gd name="T84" fmla="*/ 336 w 490"/>
                <a:gd name="T85" fmla="*/ 427 h 490"/>
                <a:gd name="T86" fmla="*/ 371 w 490"/>
                <a:gd name="T87" fmla="*/ 455 h 490"/>
                <a:gd name="T88" fmla="*/ 410 w 490"/>
                <a:gd name="T89" fmla="*/ 415 h 490"/>
                <a:gd name="T90" fmla="*/ 392 w 490"/>
                <a:gd name="T91" fmla="*/ 375 h 490"/>
                <a:gd name="T92" fmla="*/ 416 w 490"/>
                <a:gd name="T93" fmla="*/ 357 h 490"/>
                <a:gd name="T94" fmla="*/ 459 w 490"/>
                <a:gd name="T95" fmla="*/ 363 h 490"/>
                <a:gd name="T96" fmla="*/ 352 w 490"/>
                <a:gd name="T97" fmla="*/ 386 h 490"/>
                <a:gd name="T98" fmla="*/ 142 w 490"/>
                <a:gd name="T99" fmla="*/ 100 h 490"/>
                <a:gd name="T100" fmla="*/ 352 w 490"/>
                <a:gd name="T101" fmla="*/ 386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0" h="490">
                  <a:moveTo>
                    <a:pt x="477" y="322"/>
                  </a:moveTo>
                  <a:cubicBezTo>
                    <a:pt x="479" y="317"/>
                    <a:pt x="477" y="311"/>
                    <a:pt x="472" y="309"/>
                  </a:cubicBezTo>
                  <a:cubicBezTo>
                    <a:pt x="443" y="295"/>
                    <a:pt x="443" y="295"/>
                    <a:pt x="443" y="295"/>
                  </a:cubicBezTo>
                  <a:cubicBezTo>
                    <a:pt x="439" y="293"/>
                    <a:pt x="437" y="288"/>
                    <a:pt x="438" y="283"/>
                  </a:cubicBezTo>
                  <a:cubicBezTo>
                    <a:pt x="439" y="275"/>
                    <a:pt x="441" y="267"/>
                    <a:pt x="441" y="259"/>
                  </a:cubicBezTo>
                  <a:cubicBezTo>
                    <a:pt x="442" y="254"/>
                    <a:pt x="445" y="250"/>
                    <a:pt x="450" y="249"/>
                  </a:cubicBezTo>
                  <a:cubicBezTo>
                    <a:pt x="481" y="243"/>
                    <a:pt x="481" y="243"/>
                    <a:pt x="481" y="243"/>
                  </a:cubicBezTo>
                  <a:cubicBezTo>
                    <a:pt x="486" y="242"/>
                    <a:pt x="490" y="237"/>
                    <a:pt x="489" y="232"/>
                  </a:cubicBezTo>
                  <a:cubicBezTo>
                    <a:pt x="483" y="187"/>
                    <a:pt x="483" y="187"/>
                    <a:pt x="483" y="187"/>
                  </a:cubicBezTo>
                  <a:cubicBezTo>
                    <a:pt x="482" y="182"/>
                    <a:pt x="477" y="178"/>
                    <a:pt x="471" y="179"/>
                  </a:cubicBezTo>
                  <a:cubicBezTo>
                    <a:pt x="441" y="182"/>
                    <a:pt x="441" y="182"/>
                    <a:pt x="441" y="182"/>
                  </a:cubicBezTo>
                  <a:cubicBezTo>
                    <a:pt x="436" y="182"/>
                    <a:pt x="432" y="179"/>
                    <a:pt x="430" y="175"/>
                  </a:cubicBezTo>
                  <a:cubicBezTo>
                    <a:pt x="429" y="171"/>
                    <a:pt x="428" y="168"/>
                    <a:pt x="426" y="164"/>
                  </a:cubicBezTo>
                  <a:cubicBezTo>
                    <a:pt x="424" y="160"/>
                    <a:pt x="426" y="155"/>
                    <a:pt x="429" y="152"/>
                  </a:cubicBezTo>
                  <a:cubicBezTo>
                    <a:pt x="453" y="133"/>
                    <a:pt x="453" y="133"/>
                    <a:pt x="453" y="133"/>
                  </a:cubicBezTo>
                  <a:cubicBezTo>
                    <a:pt x="458" y="130"/>
                    <a:pt x="458" y="123"/>
                    <a:pt x="455" y="119"/>
                  </a:cubicBezTo>
                  <a:cubicBezTo>
                    <a:pt x="429" y="83"/>
                    <a:pt x="429" y="83"/>
                    <a:pt x="429" y="83"/>
                  </a:cubicBezTo>
                  <a:cubicBezTo>
                    <a:pt x="425" y="78"/>
                    <a:pt x="419" y="77"/>
                    <a:pt x="415" y="80"/>
                  </a:cubicBezTo>
                  <a:cubicBezTo>
                    <a:pt x="390" y="97"/>
                    <a:pt x="390" y="97"/>
                    <a:pt x="390" y="97"/>
                  </a:cubicBezTo>
                  <a:cubicBezTo>
                    <a:pt x="386" y="99"/>
                    <a:pt x="381" y="99"/>
                    <a:pt x="377" y="96"/>
                  </a:cubicBezTo>
                  <a:cubicBezTo>
                    <a:pt x="372" y="91"/>
                    <a:pt x="367" y="87"/>
                    <a:pt x="362" y="83"/>
                  </a:cubicBezTo>
                  <a:cubicBezTo>
                    <a:pt x="358" y="80"/>
                    <a:pt x="357" y="75"/>
                    <a:pt x="358" y="71"/>
                  </a:cubicBezTo>
                  <a:cubicBezTo>
                    <a:pt x="369" y="44"/>
                    <a:pt x="369" y="44"/>
                    <a:pt x="369" y="44"/>
                  </a:cubicBezTo>
                  <a:cubicBezTo>
                    <a:pt x="371" y="39"/>
                    <a:pt x="368" y="33"/>
                    <a:pt x="363" y="31"/>
                  </a:cubicBezTo>
                  <a:cubicBezTo>
                    <a:pt x="322" y="13"/>
                    <a:pt x="322" y="13"/>
                    <a:pt x="322" y="13"/>
                  </a:cubicBezTo>
                  <a:cubicBezTo>
                    <a:pt x="317" y="11"/>
                    <a:pt x="311" y="13"/>
                    <a:pt x="308" y="18"/>
                  </a:cubicBezTo>
                  <a:cubicBezTo>
                    <a:pt x="296" y="43"/>
                    <a:pt x="296" y="43"/>
                    <a:pt x="296" y="43"/>
                  </a:cubicBezTo>
                  <a:cubicBezTo>
                    <a:pt x="294" y="47"/>
                    <a:pt x="290" y="49"/>
                    <a:pt x="285" y="48"/>
                  </a:cubicBezTo>
                  <a:cubicBezTo>
                    <a:pt x="276" y="46"/>
                    <a:pt x="267" y="45"/>
                    <a:pt x="258" y="45"/>
                  </a:cubicBezTo>
                  <a:cubicBezTo>
                    <a:pt x="253" y="44"/>
                    <a:pt x="249" y="41"/>
                    <a:pt x="248" y="36"/>
                  </a:cubicBezTo>
                  <a:cubicBezTo>
                    <a:pt x="243" y="9"/>
                    <a:pt x="243" y="9"/>
                    <a:pt x="243" y="9"/>
                  </a:cubicBezTo>
                  <a:cubicBezTo>
                    <a:pt x="242" y="4"/>
                    <a:pt x="237" y="0"/>
                    <a:pt x="232" y="1"/>
                  </a:cubicBezTo>
                  <a:cubicBezTo>
                    <a:pt x="187" y="8"/>
                    <a:pt x="187" y="8"/>
                    <a:pt x="187" y="8"/>
                  </a:cubicBezTo>
                  <a:cubicBezTo>
                    <a:pt x="182" y="9"/>
                    <a:pt x="178" y="14"/>
                    <a:pt x="178" y="19"/>
                  </a:cubicBezTo>
                  <a:cubicBezTo>
                    <a:pt x="181" y="45"/>
                    <a:pt x="181" y="45"/>
                    <a:pt x="181" y="45"/>
                  </a:cubicBezTo>
                  <a:cubicBezTo>
                    <a:pt x="182" y="50"/>
                    <a:pt x="179" y="55"/>
                    <a:pt x="175" y="56"/>
                  </a:cubicBezTo>
                  <a:cubicBezTo>
                    <a:pt x="170" y="58"/>
                    <a:pt x="166" y="59"/>
                    <a:pt x="162" y="61"/>
                  </a:cubicBezTo>
                  <a:cubicBezTo>
                    <a:pt x="158" y="63"/>
                    <a:pt x="153" y="62"/>
                    <a:pt x="150" y="58"/>
                  </a:cubicBezTo>
                  <a:cubicBezTo>
                    <a:pt x="133" y="38"/>
                    <a:pt x="133" y="38"/>
                    <a:pt x="133" y="38"/>
                  </a:cubicBezTo>
                  <a:cubicBezTo>
                    <a:pt x="130" y="33"/>
                    <a:pt x="124" y="32"/>
                    <a:pt x="119" y="36"/>
                  </a:cubicBezTo>
                  <a:cubicBezTo>
                    <a:pt x="83" y="62"/>
                    <a:pt x="83" y="62"/>
                    <a:pt x="83" y="62"/>
                  </a:cubicBezTo>
                  <a:cubicBezTo>
                    <a:pt x="78" y="66"/>
                    <a:pt x="77" y="72"/>
                    <a:pt x="80" y="76"/>
                  </a:cubicBezTo>
                  <a:cubicBezTo>
                    <a:pt x="95" y="98"/>
                    <a:pt x="95" y="98"/>
                    <a:pt x="95" y="98"/>
                  </a:cubicBezTo>
                  <a:cubicBezTo>
                    <a:pt x="98" y="102"/>
                    <a:pt x="98" y="107"/>
                    <a:pt x="94" y="111"/>
                  </a:cubicBezTo>
                  <a:cubicBezTo>
                    <a:pt x="90" y="116"/>
                    <a:pt x="85" y="122"/>
                    <a:pt x="81" y="128"/>
                  </a:cubicBezTo>
                  <a:cubicBezTo>
                    <a:pt x="78" y="132"/>
                    <a:pt x="73" y="133"/>
                    <a:pt x="69" y="131"/>
                  </a:cubicBezTo>
                  <a:cubicBezTo>
                    <a:pt x="44" y="122"/>
                    <a:pt x="44" y="122"/>
                    <a:pt x="44" y="122"/>
                  </a:cubicBezTo>
                  <a:cubicBezTo>
                    <a:pt x="39" y="120"/>
                    <a:pt x="33" y="122"/>
                    <a:pt x="31" y="127"/>
                  </a:cubicBezTo>
                  <a:cubicBezTo>
                    <a:pt x="13" y="169"/>
                    <a:pt x="13" y="169"/>
                    <a:pt x="13" y="169"/>
                  </a:cubicBezTo>
                  <a:cubicBezTo>
                    <a:pt x="11" y="174"/>
                    <a:pt x="13" y="179"/>
                    <a:pt x="18" y="182"/>
                  </a:cubicBezTo>
                  <a:cubicBezTo>
                    <a:pt x="42" y="194"/>
                    <a:pt x="42" y="194"/>
                    <a:pt x="42" y="194"/>
                  </a:cubicBezTo>
                  <a:cubicBezTo>
                    <a:pt x="47" y="196"/>
                    <a:pt x="49" y="201"/>
                    <a:pt x="48" y="205"/>
                  </a:cubicBezTo>
                  <a:cubicBezTo>
                    <a:pt x="46" y="214"/>
                    <a:pt x="45" y="223"/>
                    <a:pt x="45" y="232"/>
                  </a:cubicBezTo>
                  <a:cubicBezTo>
                    <a:pt x="44" y="237"/>
                    <a:pt x="41" y="241"/>
                    <a:pt x="36" y="242"/>
                  </a:cubicBezTo>
                  <a:cubicBezTo>
                    <a:pt x="9" y="247"/>
                    <a:pt x="9" y="247"/>
                    <a:pt x="9" y="247"/>
                  </a:cubicBezTo>
                  <a:cubicBezTo>
                    <a:pt x="4" y="248"/>
                    <a:pt x="0" y="253"/>
                    <a:pt x="1" y="259"/>
                  </a:cubicBezTo>
                  <a:cubicBezTo>
                    <a:pt x="7" y="303"/>
                    <a:pt x="7" y="303"/>
                    <a:pt x="7" y="303"/>
                  </a:cubicBezTo>
                  <a:cubicBezTo>
                    <a:pt x="8" y="309"/>
                    <a:pt x="13" y="313"/>
                    <a:pt x="19" y="312"/>
                  </a:cubicBezTo>
                  <a:cubicBezTo>
                    <a:pt x="47" y="309"/>
                    <a:pt x="47" y="309"/>
                    <a:pt x="47" y="309"/>
                  </a:cubicBezTo>
                  <a:cubicBezTo>
                    <a:pt x="52" y="308"/>
                    <a:pt x="56" y="311"/>
                    <a:pt x="58" y="315"/>
                  </a:cubicBezTo>
                  <a:cubicBezTo>
                    <a:pt x="60" y="319"/>
                    <a:pt x="61" y="323"/>
                    <a:pt x="63" y="326"/>
                  </a:cubicBezTo>
                  <a:cubicBezTo>
                    <a:pt x="65" y="331"/>
                    <a:pt x="64" y="336"/>
                    <a:pt x="60" y="339"/>
                  </a:cubicBezTo>
                  <a:cubicBezTo>
                    <a:pt x="37" y="357"/>
                    <a:pt x="37" y="357"/>
                    <a:pt x="37" y="357"/>
                  </a:cubicBezTo>
                  <a:cubicBezTo>
                    <a:pt x="33" y="360"/>
                    <a:pt x="32" y="367"/>
                    <a:pt x="36" y="371"/>
                  </a:cubicBezTo>
                  <a:cubicBezTo>
                    <a:pt x="62" y="407"/>
                    <a:pt x="62" y="407"/>
                    <a:pt x="62" y="407"/>
                  </a:cubicBezTo>
                  <a:cubicBezTo>
                    <a:pt x="65" y="412"/>
                    <a:pt x="72" y="413"/>
                    <a:pt x="76" y="410"/>
                  </a:cubicBezTo>
                  <a:cubicBezTo>
                    <a:pt x="101" y="393"/>
                    <a:pt x="101" y="393"/>
                    <a:pt x="101" y="393"/>
                  </a:cubicBezTo>
                  <a:cubicBezTo>
                    <a:pt x="105" y="390"/>
                    <a:pt x="110" y="391"/>
                    <a:pt x="114" y="394"/>
                  </a:cubicBezTo>
                  <a:cubicBezTo>
                    <a:pt x="119" y="398"/>
                    <a:pt x="124" y="402"/>
                    <a:pt x="129" y="405"/>
                  </a:cubicBezTo>
                  <a:cubicBezTo>
                    <a:pt x="133" y="408"/>
                    <a:pt x="135" y="413"/>
                    <a:pt x="133" y="418"/>
                  </a:cubicBezTo>
                  <a:cubicBezTo>
                    <a:pt x="122" y="446"/>
                    <a:pt x="122" y="446"/>
                    <a:pt x="122" y="446"/>
                  </a:cubicBezTo>
                  <a:cubicBezTo>
                    <a:pt x="120" y="451"/>
                    <a:pt x="122" y="457"/>
                    <a:pt x="127" y="459"/>
                  </a:cubicBezTo>
                  <a:cubicBezTo>
                    <a:pt x="168" y="477"/>
                    <a:pt x="168" y="477"/>
                    <a:pt x="168" y="477"/>
                  </a:cubicBezTo>
                  <a:cubicBezTo>
                    <a:pt x="173" y="480"/>
                    <a:pt x="179" y="477"/>
                    <a:pt x="182" y="472"/>
                  </a:cubicBezTo>
                  <a:cubicBezTo>
                    <a:pt x="196" y="444"/>
                    <a:pt x="196" y="444"/>
                    <a:pt x="196" y="444"/>
                  </a:cubicBezTo>
                  <a:cubicBezTo>
                    <a:pt x="198" y="440"/>
                    <a:pt x="202" y="437"/>
                    <a:pt x="207" y="438"/>
                  </a:cubicBezTo>
                  <a:cubicBezTo>
                    <a:pt x="215" y="440"/>
                    <a:pt x="223" y="441"/>
                    <a:pt x="231" y="441"/>
                  </a:cubicBezTo>
                  <a:cubicBezTo>
                    <a:pt x="236" y="441"/>
                    <a:pt x="240" y="445"/>
                    <a:pt x="241" y="449"/>
                  </a:cubicBezTo>
                  <a:cubicBezTo>
                    <a:pt x="247" y="481"/>
                    <a:pt x="247" y="481"/>
                    <a:pt x="247" y="481"/>
                  </a:cubicBezTo>
                  <a:cubicBezTo>
                    <a:pt x="248" y="487"/>
                    <a:pt x="253" y="490"/>
                    <a:pt x="259" y="489"/>
                  </a:cubicBezTo>
                  <a:cubicBezTo>
                    <a:pt x="303" y="483"/>
                    <a:pt x="303" y="483"/>
                    <a:pt x="303" y="483"/>
                  </a:cubicBezTo>
                  <a:cubicBezTo>
                    <a:pt x="308" y="482"/>
                    <a:pt x="312" y="477"/>
                    <a:pt x="312" y="472"/>
                  </a:cubicBezTo>
                  <a:cubicBezTo>
                    <a:pt x="308" y="439"/>
                    <a:pt x="308" y="439"/>
                    <a:pt x="308" y="439"/>
                  </a:cubicBezTo>
                  <a:cubicBezTo>
                    <a:pt x="308" y="434"/>
                    <a:pt x="311" y="430"/>
                    <a:pt x="315" y="428"/>
                  </a:cubicBezTo>
                  <a:cubicBezTo>
                    <a:pt x="318" y="427"/>
                    <a:pt x="321" y="426"/>
                    <a:pt x="324" y="424"/>
                  </a:cubicBezTo>
                  <a:cubicBezTo>
                    <a:pt x="329" y="423"/>
                    <a:pt x="334" y="424"/>
                    <a:pt x="336" y="427"/>
                  </a:cubicBezTo>
                  <a:cubicBezTo>
                    <a:pt x="357" y="453"/>
                    <a:pt x="357" y="453"/>
                    <a:pt x="357" y="453"/>
                  </a:cubicBezTo>
                  <a:cubicBezTo>
                    <a:pt x="361" y="458"/>
                    <a:pt x="367" y="459"/>
                    <a:pt x="371" y="455"/>
                  </a:cubicBezTo>
                  <a:cubicBezTo>
                    <a:pt x="408" y="429"/>
                    <a:pt x="408" y="429"/>
                    <a:pt x="408" y="429"/>
                  </a:cubicBezTo>
                  <a:cubicBezTo>
                    <a:pt x="412" y="426"/>
                    <a:pt x="413" y="419"/>
                    <a:pt x="410" y="415"/>
                  </a:cubicBezTo>
                  <a:cubicBezTo>
                    <a:pt x="391" y="387"/>
                    <a:pt x="391" y="387"/>
                    <a:pt x="391" y="387"/>
                  </a:cubicBezTo>
                  <a:cubicBezTo>
                    <a:pt x="389" y="383"/>
                    <a:pt x="389" y="378"/>
                    <a:pt x="392" y="375"/>
                  </a:cubicBezTo>
                  <a:cubicBezTo>
                    <a:pt x="396" y="370"/>
                    <a:pt x="400" y="365"/>
                    <a:pt x="404" y="361"/>
                  </a:cubicBezTo>
                  <a:cubicBezTo>
                    <a:pt x="406" y="357"/>
                    <a:pt x="411" y="355"/>
                    <a:pt x="416" y="357"/>
                  </a:cubicBezTo>
                  <a:cubicBezTo>
                    <a:pt x="446" y="369"/>
                    <a:pt x="446" y="369"/>
                    <a:pt x="446" y="369"/>
                  </a:cubicBezTo>
                  <a:cubicBezTo>
                    <a:pt x="451" y="371"/>
                    <a:pt x="457" y="368"/>
                    <a:pt x="459" y="363"/>
                  </a:cubicBezTo>
                  <a:lnTo>
                    <a:pt x="477" y="322"/>
                  </a:lnTo>
                  <a:close/>
                  <a:moveTo>
                    <a:pt x="352" y="386"/>
                  </a:moveTo>
                  <a:cubicBezTo>
                    <a:pt x="273" y="444"/>
                    <a:pt x="162" y="427"/>
                    <a:pt x="104" y="348"/>
                  </a:cubicBezTo>
                  <a:cubicBezTo>
                    <a:pt x="46" y="269"/>
                    <a:pt x="63" y="158"/>
                    <a:pt x="142" y="100"/>
                  </a:cubicBezTo>
                  <a:cubicBezTo>
                    <a:pt x="221" y="42"/>
                    <a:pt x="332" y="59"/>
                    <a:pt x="390" y="138"/>
                  </a:cubicBezTo>
                  <a:cubicBezTo>
                    <a:pt x="447" y="217"/>
                    <a:pt x="430" y="328"/>
                    <a:pt x="352" y="386"/>
                  </a:cubicBezTo>
                  <a:close/>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4" name="Freeform 76"/>
            <p:cNvSpPr>
              <a:spLocks noEditPoints="1"/>
            </p:cNvSpPr>
            <p:nvPr>
              <p:custDataLst>
                <p:tags r:id="rId44"/>
              </p:custDataLst>
            </p:nvPr>
          </p:nvSpPr>
          <p:spPr bwMode="auto">
            <a:xfrm>
              <a:off x="4088730" y="5721433"/>
              <a:ext cx="773092" cy="774721"/>
            </a:xfrm>
            <a:custGeom>
              <a:avLst/>
              <a:gdLst>
                <a:gd name="T0" fmla="*/ 344 w 401"/>
                <a:gd name="T1" fmla="*/ 96 h 402"/>
                <a:gd name="T2" fmla="*/ 96 w 401"/>
                <a:gd name="T3" fmla="*/ 58 h 402"/>
                <a:gd name="T4" fmla="*/ 58 w 401"/>
                <a:gd name="T5" fmla="*/ 306 h 402"/>
                <a:gd name="T6" fmla="*/ 306 w 401"/>
                <a:gd name="T7" fmla="*/ 344 h 402"/>
                <a:gd name="T8" fmla="*/ 344 w 401"/>
                <a:gd name="T9" fmla="*/ 96 h 402"/>
                <a:gd name="T10" fmla="*/ 297 w 401"/>
                <a:gd name="T11" fmla="*/ 332 h 402"/>
                <a:gd name="T12" fmla="*/ 69 w 401"/>
                <a:gd name="T13" fmla="*/ 297 h 402"/>
                <a:gd name="T14" fmla="*/ 104 w 401"/>
                <a:gd name="T15" fmla="*/ 69 h 402"/>
                <a:gd name="T16" fmla="*/ 332 w 401"/>
                <a:gd name="T17" fmla="*/ 104 h 402"/>
                <a:gd name="T18" fmla="*/ 297 w 401"/>
                <a:gd name="T19" fmla="*/ 332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1" h="402">
                  <a:moveTo>
                    <a:pt x="344" y="96"/>
                  </a:moveTo>
                  <a:cubicBezTo>
                    <a:pt x="286" y="17"/>
                    <a:pt x="175" y="0"/>
                    <a:pt x="96" y="58"/>
                  </a:cubicBezTo>
                  <a:cubicBezTo>
                    <a:pt x="17" y="116"/>
                    <a:pt x="0" y="227"/>
                    <a:pt x="58" y="306"/>
                  </a:cubicBezTo>
                  <a:cubicBezTo>
                    <a:pt x="116" y="385"/>
                    <a:pt x="227" y="402"/>
                    <a:pt x="306" y="344"/>
                  </a:cubicBezTo>
                  <a:cubicBezTo>
                    <a:pt x="384" y="286"/>
                    <a:pt x="401" y="175"/>
                    <a:pt x="344" y="96"/>
                  </a:cubicBezTo>
                  <a:close/>
                  <a:moveTo>
                    <a:pt x="297" y="332"/>
                  </a:moveTo>
                  <a:cubicBezTo>
                    <a:pt x="224" y="386"/>
                    <a:pt x="122" y="370"/>
                    <a:pt x="69" y="297"/>
                  </a:cubicBezTo>
                  <a:cubicBezTo>
                    <a:pt x="16" y="225"/>
                    <a:pt x="32" y="123"/>
                    <a:pt x="104" y="69"/>
                  </a:cubicBezTo>
                  <a:cubicBezTo>
                    <a:pt x="177" y="16"/>
                    <a:pt x="279" y="32"/>
                    <a:pt x="332" y="104"/>
                  </a:cubicBezTo>
                  <a:cubicBezTo>
                    <a:pt x="385" y="177"/>
                    <a:pt x="370" y="279"/>
                    <a:pt x="297" y="332"/>
                  </a:cubicBezTo>
                  <a:close/>
                </a:path>
              </a:pathLst>
            </a:custGeom>
            <a:solidFill>
              <a:schemeClr val="accent2">
                <a:lumMod val="75000"/>
              </a:schemeClr>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5" name="Freeform 79"/>
            <p:cNvSpPr>
              <a:spLocks noEditPoints="1"/>
            </p:cNvSpPr>
            <p:nvPr>
              <p:custDataLst>
                <p:tags r:id="rId45"/>
              </p:custDataLst>
            </p:nvPr>
          </p:nvSpPr>
          <p:spPr bwMode="auto">
            <a:xfrm>
              <a:off x="4119686" y="5752391"/>
              <a:ext cx="711179" cy="712808"/>
            </a:xfrm>
            <a:custGeom>
              <a:avLst/>
              <a:gdLst>
                <a:gd name="T0" fmla="*/ 316 w 369"/>
                <a:gd name="T1" fmla="*/ 88 h 370"/>
                <a:gd name="T2" fmla="*/ 88 w 369"/>
                <a:gd name="T3" fmla="*/ 53 h 370"/>
                <a:gd name="T4" fmla="*/ 53 w 369"/>
                <a:gd name="T5" fmla="*/ 281 h 370"/>
                <a:gd name="T6" fmla="*/ 281 w 369"/>
                <a:gd name="T7" fmla="*/ 316 h 370"/>
                <a:gd name="T8" fmla="*/ 316 w 369"/>
                <a:gd name="T9" fmla="*/ 88 h 370"/>
                <a:gd name="T10" fmla="*/ 264 w 369"/>
                <a:gd name="T11" fmla="*/ 293 h 370"/>
                <a:gd name="T12" fmla="*/ 76 w 369"/>
                <a:gd name="T13" fmla="*/ 264 h 370"/>
                <a:gd name="T14" fmla="*/ 105 w 369"/>
                <a:gd name="T15" fmla="*/ 76 h 370"/>
                <a:gd name="T16" fmla="*/ 293 w 369"/>
                <a:gd name="T17" fmla="*/ 105 h 370"/>
                <a:gd name="T18" fmla="*/ 264 w 369"/>
                <a:gd name="T19" fmla="*/ 29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9" h="370">
                  <a:moveTo>
                    <a:pt x="316" y="88"/>
                  </a:moveTo>
                  <a:cubicBezTo>
                    <a:pt x="263" y="16"/>
                    <a:pt x="161" y="0"/>
                    <a:pt x="88" y="53"/>
                  </a:cubicBezTo>
                  <a:cubicBezTo>
                    <a:pt x="16" y="107"/>
                    <a:pt x="0" y="209"/>
                    <a:pt x="53" y="281"/>
                  </a:cubicBezTo>
                  <a:cubicBezTo>
                    <a:pt x="106" y="354"/>
                    <a:pt x="208" y="370"/>
                    <a:pt x="281" y="316"/>
                  </a:cubicBezTo>
                  <a:cubicBezTo>
                    <a:pt x="354" y="263"/>
                    <a:pt x="369" y="161"/>
                    <a:pt x="316" y="88"/>
                  </a:cubicBezTo>
                  <a:close/>
                  <a:moveTo>
                    <a:pt x="264" y="293"/>
                  </a:moveTo>
                  <a:cubicBezTo>
                    <a:pt x="204" y="337"/>
                    <a:pt x="120" y="324"/>
                    <a:pt x="76" y="264"/>
                  </a:cubicBezTo>
                  <a:cubicBezTo>
                    <a:pt x="32" y="205"/>
                    <a:pt x="45" y="120"/>
                    <a:pt x="105" y="76"/>
                  </a:cubicBezTo>
                  <a:cubicBezTo>
                    <a:pt x="165" y="32"/>
                    <a:pt x="249" y="45"/>
                    <a:pt x="293" y="105"/>
                  </a:cubicBezTo>
                  <a:cubicBezTo>
                    <a:pt x="337" y="165"/>
                    <a:pt x="324" y="249"/>
                    <a:pt x="264" y="293"/>
                  </a:cubicBezTo>
                  <a:close/>
                </a:path>
              </a:pathLst>
            </a:custGeom>
            <a:solidFill>
              <a:schemeClr val="accent2"/>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6" name="Freeform 80"/>
            <p:cNvSpPr>
              <a:spLocks noEditPoints="1"/>
            </p:cNvSpPr>
            <p:nvPr>
              <p:custDataLst>
                <p:tags r:id="rId46"/>
              </p:custDataLst>
            </p:nvPr>
          </p:nvSpPr>
          <p:spPr bwMode="auto">
            <a:xfrm>
              <a:off x="4840641" y="5128376"/>
              <a:ext cx="988156" cy="985712"/>
            </a:xfrm>
            <a:custGeom>
              <a:avLst/>
              <a:gdLst>
                <a:gd name="T0" fmla="*/ 136 w 513"/>
                <a:gd name="T1" fmla="*/ 29 h 512"/>
                <a:gd name="T2" fmla="*/ 119 w 513"/>
                <a:gd name="T3" fmla="*/ 66 h 512"/>
                <a:gd name="T4" fmla="*/ 102 w 513"/>
                <a:gd name="T5" fmla="*/ 80 h 512"/>
                <a:gd name="T6" fmla="*/ 62 w 513"/>
                <a:gd name="T7" fmla="*/ 88 h 512"/>
                <a:gd name="T8" fmla="*/ 60 w 513"/>
                <a:gd name="T9" fmla="*/ 129 h 512"/>
                <a:gd name="T10" fmla="*/ 49 w 513"/>
                <a:gd name="T11" fmla="*/ 148 h 512"/>
                <a:gd name="T12" fmla="*/ 15 w 513"/>
                <a:gd name="T13" fmla="*/ 170 h 512"/>
                <a:gd name="T14" fmla="*/ 27 w 513"/>
                <a:gd name="T15" fmla="*/ 208 h 512"/>
                <a:gd name="T16" fmla="*/ 24 w 513"/>
                <a:gd name="T17" fmla="*/ 230 h 512"/>
                <a:gd name="T18" fmla="*/ 0 w 513"/>
                <a:gd name="T19" fmla="*/ 263 h 512"/>
                <a:gd name="T20" fmla="*/ 26 w 513"/>
                <a:gd name="T21" fmla="*/ 294 h 512"/>
                <a:gd name="T22" fmla="*/ 30 w 513"/>
                <a:gd name="T23" fmla="*/ 316 h 512"/>
                <a:gd name="T24" fmla="*/ 20 w 513"/>
                <a:gd name="T25" fmla="*/ 355 h 512"/>
                <a:gd name="T26" fmla="*/ 55 w 513"/>
                <a:gd name="T27" fmla="*/ 375 h 512"/>
                <a:gd name="T28" fmla="*/ 67 w 513"/>
                <a:gd name="T29" fmla="*/ 393 h 512"/>
                <a:gd name="T30" fmla="*/ 72 w 513"/>
                <a:gd name="T31" fmla="*/ 434 h 512"/>
                <a:gd name="T32" fmla="*/ 112 w 513"/>
                <a:gd name="T33" fmla="*/ 440 h 512"/>
                <a:gd name="T34" fmla="*/ 130 w 513"/>
                <a:gd name="T35" fmla="*/ 452 h 512"/>
                <a:gd name="T36" fmla="*/ 148 w 513"/>
                <a:gd name="T37" fmla="*/ 488 h 512"/>
                <a:gd name="T38" fmla="*/ 188 w 513"/>
                <a:gd name="T39" fmla="*/ 479 h 512"/>
                <a:gd name="T40" fmla="*/ 209 w 513"/>
                <a:gd name="T41" fmla="*/ 485 h 512"/>
                <a:gd name="T42" fmla="*/ 240 w 513"/>
                <a:gd name="T43" fmla="*/ 512 h 512"/>
                <a:gd name="T44" fmla="*/ 273 w 513"/>
                <a:gd name="T45" fmla="*/ 489 h 512"/>
                <a:gd name="T46" fmla="*/ 295 w 513"/>
                <a:gd name="T47" fmla="*/ 486 h 512"/>
                <a:gd name="T48" fmla="*/ 333 w 513"/>
                <a:gd name="T49" fmla="*/ 500 h 512"/>
                <a:gd name="T50" fmla="*/ 357 w 513"/>
                <a:gd name="T51" fmla="*/ 467 h 512"/>
                <a:gd name="T52" fmla="*/ 376 w 513"/>
                <a:gd name="T53" fmla="*/ 457 h 512"/>
                <a:gd name="T54" fmla="*/ 417 w 513"/>
                <a:gd name="T55" fmla="*/ 456 h 512"/>
                <a:gd name="T56" fmla="*/ 426 w 513"/>
                <a:gd name="T57" fmla="*/ 417 h 512"/>
                <a:gd name="T58" fmla="*/ 441 w 513"/>
                <a:gd name="T59" fmla="*/ 400 h 512"/>
                <a:gd name="T60" fmla="*/ 478 w 513"/>
                <a:gd name="T61" fmla="*/ 385 h 512"/>
                <a:gd name="T62" fmla="*/ 473 w 513"/>
                <a:gd name="T63" fmla="*/ 344 h 512"/>
                <a:gd name="T64" fmla="*/ 480 w 513"/>
                <a:gd name="T65" fmla="*/ 324 h 512"/>
                <a:gd name="T66" fmla="*/ 510 w 513"/>
                <a:gd name="T67" fmla="*/ 296 h 512"/>
                <a:gd name="T68" fmla="*/ 490 w 513"/>
                <a:gd name="T69" fmla="*/ 260 h 512"/>
                <a:gd name="T70" fmla="*/ 490 w 513"/>
                <a:gd name="T71" fmla="*/ 238 h 512"/>
                <a:gd name="T72" fmla="*/ 507 w 513"/>
                <a:gd name="T73" fmla="*/ 202 h 512"/>
                <a:gd name="T74" fmla="*/ 476 w 513"/>
                <a:gd name="T75" fmla="*/ 175 h 512"/>
                <a:gd name="T76" fmla="*/ 468 w 513"/>
                <a:gd name="T77" fmla="*/ 155 h 512"/>
                <a:gd name="T78" fmla="*/ 471 w 513"/>
                <a:gd name="T79" fmla="*/ 115 h 512"/>
                <a:gd name="T80" fmla="*/ 432 w 513"/>
                <a:gd name="T81" fmla="*/ 101 h 512"/>
                <a:gd name="T82" fmla="*/ 417 w 513"/>
                <a:gd name="T83" fmla="*/ 86 h 512"/>
                <a:gd name="T84" fmla="*/ 405 w 513"/>
                <a:gd name="T85" fmla="*/ 47 h 512"/>
                <a:gd name="T86" fmla="*/ 365 w 513"/>
                <a:gd name="T87" fmla="*/ 48 h 512"/>
                <a:gd name="T88" fmla="*/ 345 w 513"/>
                <a:gd name="T89" fmla="*/ 39 h 512"/>
                <a:gd name="T90" fmla="*/ 320 w 513"/>
                <a:gd name="T91" fmla="*/ 7 h 512"/>
                <a:gd name="T92" fmla="*/ 282 w 513"/>
                <a:gd name="T93" fmla="*/ 23 h 512"/>
                <a:gd name="T94" fmla="*/ 260 w 513"/>
                <a:gd name="T95" fmla="*/ 22 h 512"/>
                <a:gd name="T96" fmla="*/ 226 w 513"/>
                <a:gd name="T97" fmla="*/ 1 h 512"/>
                <a:gd name="T98" fmla="*/ 197 w 513"/>
                <a:gd name="T99" fmla="*/ 30 h 512"/>
                <a:gd name="T100" fmla="*/ 176 w 513"/>
                <a:gd name="T101" fmla="*/ 36 h 512"/>
                <a:gd name="T102" fmla="*/ 407 w 513"/>
                <a:gd name="T103" fmla="*/ 207 h 512"/>
                <a:gd name="T104" fmla="*/ 106 w 513"/>
                <a:gd name="T105" fmla="*/ 304 h 512"/>
                <a:gd name="T106" fmla="*/ 407 w 513"/>
                <a:gd name="T107" fmla="*/ 2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3" h="512">
                  <a:moveTo>
                    <a:pt x="156" y="44"/>
                  </a:moveTo>
                  <a:cubicBezTo>
                    <a:pt x="136" y="29"/>
                    <a:pt x="136" y="29"/>
                    <a:pt x="136" y="29"/>
                  </a:cubicBezTo>
                  <a:cubicBezTo>
                    <a:pt x="137" y="55"/>
                    <a:pt x="137" y="55"/>
                    <a:pt x="137" y="55"/>
                  </a:cubicBezTo>
                  <a:cubicBezTo>
                    <a:pt x="137" y="64"/>
                    <a:pt x="127" y="70"/>
                    <a:pt x="119" y="66"/>
                  </a:cubicBezTo>
                  <a:cubicBezTo>
                    <a:pt x="96" y="55"/>
                    <a:pt x="96" y="55"/>
                    <a:pt x="96" y="55"/>
                  </a:cubicBezTo>
                  <a:cubicBezTo>
                    <a:pt x="102" y="80"/>
                    <a:pt x="102" y="80"/>
                    <a:pt x="102" y="80"/>
                  </a:cubicBezTo>
                  <a:cubicBezTo>
                    <a:pt x="104" y="89"/>
                    <a:pt x="96" y="97"/>
                    <a:pt x="87" y="95"/>
                  </a:cubicBezTo>
                  <a:cubicBezTo>
                    <a:pt x="62" y="88"/>
                    <a:pt x="62" y="88"/>
                    <a:pt x="62" y="88"/>
                  </a:cubicBezTo>
                  <a:cubicBezTo>
                    <a:pt x="72" y="111"/>
                    <a:pt x="72" y="111"/>
                    <a:pt x="72" y="111"/>
                  </a:cubicBezTo>
                  <a:cubicBezTo>
                    <a:pt x="76" y="120"/>
                    <a:pt x="69" y="129"/>
                    <a:pt x="60" y="129"/>
                  </a:cubicBezTo>
                  <a:cubicBezTo>
                    <a:pt x="35" y="127"/>
                    <a:pt x="35" y="127"/>
                    <a:pt x="35" y="127"/>
                  </a:cubicBezTo>
                  <a:cubicBezTo>
                    <a:pt x="49" y="148"/>
                    <a:pt x="49" y="148"/>
                    <a:pt x="49" y="148"/>
                  </a:cubicBezTo>
                  <a:cubicBezTo>
                    <a:pt x="54" y="156"/>
                    <a:pt x="49" y="166"/>
                    <a:pt x="40" y="167"/>
                  </a:cubicBezTo>
                  <a:cubicBezTo>
                    <a:pt x="15" y="170"/>
                    <a:pt x="15" y="170"/>
                    <a:pt x="15" y="170"/>
                  </a:cubicBezTo>
                  <a:cubicBezTo>
                    <a:pt x="32" y="188"/>
                    <a:pt x="32" y="188"/>
                    <a:pt x="32" y="188"/>
                  </a:cubicBezTo>
                  <a:cubicBezTo>
                    <a:pt x="39" y="194"/>
                    <a:pt x="36" y="206"/>
                    <a:pt x="27" y="208"/>
                  </a:cubicBezTo>
                  <a:cubicBezTo>
                    <a:pt x="3" y="216"/>
                    <a:pt x="3" y="216"/>
                    <a:pt x="3" y="216"/>
                  </a:cubicBezTo>
                  <a:cubicBezTo>
                    <a:pt x="24" y="230"/>
                    <a:pt x="24" y="230"/>
                    <a:pt x="24" y="230"/>
                  </a:cubicBezTo>
                  <a:cubicBezTo>
                    <a:pt x="32" y="235"/>
                    <a:pt x="31" y="247"/>
                    <a:pt x="22" y="251"/>
                  </a:cubicBezTo>
                  <a:cubicBezTo>
                    <a:pt x="0" y="263"/>
                    <a:pt x="0" y="263"/>
                    <a:pt x="0" y="263"/>
                  </a:cubicBezTo>
                  <a:cubicBezTo>
                    <a:pt x="23" y="273"/>
                    <a:pt x="23" y="273"/>
                    <a:pt x="23" y="273"/>
                  </a:cubicBezTo>
                  <a:cubicBezTo>
                    <a:pt x="32" y="277"/>
                    <a:pt x="33" y="289"/>
                    <a:pt x="26" y="294"/>
                  </a:cubicBezTo>
                  <a:cubicBezTo>
                    <a:pt x="6" y="310"/>
                    <a:pt x="6" y="310"/>
                    <a:pt x="6" y="310"/>
                  </a:cubicBezTo>
                  <a:cubicBezTo>
                    <a:pt x="30" y="316"/>
                    <a:pt x="30" y="316"/>
                    <a:pt x="30" y="316"/>
                  </a:cubicBezTo>
                  <a:cubicBezTo>
                    <a:pt x="39" y="318"/>
                    <a:pt x="43" y="329"/>
                    <a:pt x="37" y="336"/>
                  </a:cubicBezTo>
                  <a:cubicBezTo>
                    <a:pt x="20" y="355"/>
                    <a:pt x="20" y="355"/>
                    <a:pt x="20" y="355"/>
                  </a:cubicBezTo>
                  <a:cubicBezTo>
                    <a:pt x="45" y="356"/>
                    <a:pt x="45" y="356"/>
                    <a:pt x="45" y="356"/>
                  </a:cubicBezTo>
                  <a:cubicBezTo>
                    <a:pt x="54" y="357"/>
                    <a:pt x="60" y="367"/>
                    <a:pt x="55" y="375"/>
                  </a:cubicBezTo>
                  <a:cubicBezTo>
                    <a:pt x="42" y="397"/>
                    <a:pt x="42" y="397"/>
                    <a:pt x="42" y="397"/>
                  </a:cubicBezTo>
                  <a:cubicBezTo>
                    <a:pt x="67" y="393"/>
                    <a:pt x="67" y="393"/>
                    <a:pt x="67" y="393"/>
                  </a:cubicBezTo>
                  <a:cubicBezTo>
                    <a:pt x="76" y="392"/>
                    <a:pt x="84" y="401"/>
                    <a:pt x="80" y="410"/>
                  </a:cubicBezTo>
                  <a:cubicBezTo>
                    <a:pt x="72" y="434"/>
                    <a:pt x="72" y="434"/>
                    <a:pt x="72" y="434"/>
                  </a:cubicBezTo>
                  <a:cubicBezTo>
                    <a:pt x="96" y="426"/>
                    <a:pt x="96" y="426"/>
                    <a:pt x="96" y="426"/>
                  </a:cubicBezTo>
                  <a:cubicBezTo>
                    <a:pt x="105" y="423"/>
                    <a:pt x="113" y="430"/>
                    <a:pt x="112" y="440"/>
                  </a:cubicBezTo>
                  <a:cubicBezTo>
                    <a:pt x="108" y="465"/>
                    <a:pt x="108" y="465"/>
                    <a:pt x="108" y="465"/>
                  </a:cubicBezTo>
                  <a:cubicBezTo>
                    <a:pt x="130" y="452"/>
                    <a:pt x="130" y="452"/>
                    <a:pt x="130" y="452"/>
                  </a:cubicBezTo>
                  <a:cubicBezTo>
                    <a:pt x="138" y="448"/>
                    <a:pt x="148" y="454"/>
                    <a:pt x="148" y="463"/>
                  </a:cubicBezTo>
                  <a:cubicBezTo>
                    <a:pt x="148" y="488"/>
                    <a:pt x="148" y="488"/>
                    <a:pt x="148" y="488"/>
                  </a:cubicBezTo>
                  <a:cubicBezTo>
                    <a:pt x="168" y="472"/>
                    <a:pt x="168" y="472"/>
                    <a:pt x="168" y="472"/>
                  </a:cubicBezTo>
                  <a:cubicBezTo>
                    <a:pt x="175" y="466"/>
                    <a:pt x="186" y="470"/>
                    <a:pt x="188" y="479"/>
                  </a:cubicBezTo>
                  <a:cubicBezTo>
                    <a:pt x="193" y="504"/>
                    <a:pt x="193" y="504"/>
                    <a:pt x="193" y="504"/>
                  </a:cubicBezTo>
                  <a:cubicBezTo>
                    <a:pt x="209" y="485"/>
                    <a:pt x="209" y="485"/>
                    <a:pt x="209" y="485"/>
                  </a:cubicBezTo>
                  <a:cubicBezTo>
                    <a:pt x="215" y="478"/>
                    <a:pt x="227" y="479"/>
                    <a:pt x="230" y="488"/>
                  </a:cubicBezTo>
                  <a:cubicBezTo>
                    <a:pt x="240" y="512"/>
                    <a:pt x="240" y="512"/>
                    <a:pt x="240" y="512"/>
                  </a:cubicBezTo>
                  <a:cubicBezTo>
                    <a:pt x="252" y="490"/>
                    <a:pt x="252" y="490"/>
                    <a:pt x="252" y="490"/>
                  </a:cubicBezTo>
                  <a:cubicBezTo>
                    <a:pt x="257" y="481"/>
                    <a:pt x="268" y="481"/>
                    <a:pt x="273" y="489"/>
                  </a:cubicBezTo>
                  <a:cubicBezTo>
                    <a:pt x="287" y="510"/>
                    <a:pt x="287" y="510"/>
                    <a:pt x="287" y="510"/>
                  </a:cubicBezTo>
                  <a:cubicBezTo>
                    <a:pt x="295" y="486"/>
                    <a:pt x="295" y="486"/>
                    <a:pt x="295" y="486"/>
                  </a:cubicBezTo>
                  <a:cubicBezTo>
                    <a:pt x="298" y="477"/>
                    <a:pt x="310" y="475"/>
                    <a:pt x="316" y="482"/>
                  </a:cubicBezTo>
                  <a:cubicBezTo>
                    <a:pt x="333" y="500"/>
                    <a:pt x="333" y="500"/>
                    <a:pt x="333" y="500"/>
                  </a:cubicBezTo>
                  <a:cubicBezTo>
                    <a:pt x="337" y="475"/>
                    <a:pt x="337" y="475"/>
                    <a:pt x="337" y="475"/>
                  </a:cubicBezTo>
                  <a:cubicBezTo>
                    <a:pt x="338" y="466"/>
                    <a:pt x="349" y="462"/>
                    <a:pt x="357" y="467"/>
                  </a:cubicBezTo>
                  <a:cubicBezTo>
                    <a:pt x="377" y="482"/>
                    <a:pt x="377" y="482"/>
                    <a:pt x="377" y="482"/>
                  </a:cubicBezTo>
                  <a:cubicBezTo>
                    <a:pt x="376" y="457"/>
                    <a:pt x="376" y="457"/>
                    <a:pt x="376" y="457"/>
                  </a:cubicBezTo>
                  <a:cubicBezTo>
                    <a:pt x="376" y="447"/>
                    <a:pt x="385" y="441"/>
                    <a:pt x="394" y="445"/>
                  </a:cubicBezTo>
                  <a:cubicBezTo>
                    <a:pt x="417" y="456"/>
                    <a:pt x="417" y="456"/>
                    <a:pt x="417" y="456"/>
                  </a:cubicBezTo>
                  <a:cubicBezTo>
                    <a:pt x="411" y="431"/>
                    <a:pt x="411" y="431"/>
                    <a:pt x="411" y="431"/>
                  </a:cubicBezTo>
                  <a:cubicBezTo>
                    <a:pt x="409" y="422"/>
                    <a:pt x="417" y="414"/>
                    <a:pt x="426" y="417"/>
                  </a:cubicBezTo>
                  <a:cubicBezTo>
                    <a:pt x="451" y="423"/>
                    <a:pt x="451" y="423"/>
                    <a:pt x="451" y="423"/>
                  </a:cubicBezTo>
                  <a:cubicBezTo>
                    <a:pt x="441" y="400"/>
                    <a:pt x="441" y="400"/>
                    <a:pt x="441" y="400"/>
                  </a:cubicBezTo>
                  <a:cubicBezTo>
                    <a:pt x="437" y="391"/>
                    <a:pt x="444" y="382"/>
                    <a:pt x="453" y="383"/>
                  </a:cubicBezTo>
                  <a:cubicBezTo>
                    <a:pt x="478" y="385"/>
                    <a:pt x="478" y="385"/>
                    <a:pt x="478" y="385"/>
                  </a:cubicBezTo>
                  <a:cubicBezTo>
                    <a:pt x="464" y="364"/>
                    <a:pt x="464" y="364"/>
                    <a:pt x="464" y="364"/>
                  </a:cubicBezTo>
                  <a:cubicBezTo>
                    <a:pt x="459" y="356"/>
                    <a:pt x="464" y="345"/>
                    <a:pt x="473" y="344"/>
                  </a:cubicBezTo>
                  <a:cubicBezTo>
                    <a:pt x="498" y="342"/>
                    <a:pt x="498" y="342"/>
                    <a:pt x="498" y="342"/>
                  </a:cubicBezTo>
                  <a:cubicBezTo>
                    <a:pt x="480" y="324"/>
                    <a:pt x="480" y="324"/>
                    <a:pt x="480" y="324"/>
                  </a:cubicBezTo>
                  <a:cubicBezTo>
                    <a:pt x="474" y="317"/>
                    <a:pt x="476" y="306"/>
                    <a:pt x="485" y="303"/>
                  </a:cubicBezTo>
                  <a:cubicBezTo>
                    <a:pt x="510" y="296"/>
                    <a:pt x="510" y="296"/>
                    <a:pt x="510" y="296"/>
                  </a:cubicBezTo>
                  <a:cubicBezTo>
                    <a:pt x="489" y="281"/>
                    <a:pt x="489" y="281"/>
                    <a:pt x="489" y="281"/>
                  </a:cubicBezTo>
                  <a:cubicBezTo>
                    <a:pt x="481" y="276"/>
                    <a:pt x="482" y="264"/>
                    <a:pt x="490" y="260"/>
                  </a:cubicBezTo>
                  <a:cubicBezTo>
                    <a:pt x="513" y="249"/>
                    <a:pt x="513" y="249"/>
                    <a:pt x="513" y="249"/>
                  </a:cubicBezTo>
                  <a:cubicBezTo>
                    <a:pt x="490" y="238"/>
                    <a:pt x="490" y="238"/>
                    <a:pt x="490" y="238"/>
                  </a:cubicBezTo>
                  <a:cubicBezTo>
                    <a:pt x="481" y="234"/>
                    <a:pt x="480" y="223"/>
                    <a:pt x="487" y="217"/>
                  </a:cubicBezTo>
                  <a:cubicBezTo>
                    <a:pt x="507" y="202"/>
                    <a:pt x="507" y="202"/>
                    <a:pt x="507" y="202"/>
                  </a:cubicBezTo>
                  <a:cubicBezTo>
                    <a:pt x="482" y="196"/>
                    <a:pt x="482" y="196"/>
                    <a:pt x="482" y="196"/>
                  </a:cubicBezTo>
                  <a:cubicBezTo>
                    <a:pt x="473" y="193"/>
                    <a:pt x="470" y="182"/>
                    <a:pt x="476" y="175"/>
                  </a:cubicBezTo>
                  <a:cubicBezTo>
                    <a:pt x="493" y="156"/>
                    <a:pt x="493" y="156"/>
                    <a:pt x="493" y="156"/>
                  </a:cubicBezTo>
                  <a:cubicBezTo>
                    <a:pt x="468" y="155"/>
                    <a:pt x="468" y="155"/>
                    <a:pt x="468" y="155"/>
                  </a:cubicBezTo>
                  <a:cubicBezTo>
                    <a:pt x="458" y="155"/>
                    <a:pt x="453" y="144"/>
                    <a:pt x="458" y="136"/>
                  </a:cubicBezTo>
                  <a:cubicBezTo>
                    <a:pt x="471" y="115"/>
                    <a:pt x="471" y="115"/>
                    <a:pt x="471" y="115"/>
                  </a:cubicBezTo>
                  <a:cubicBezTo>
                    <a:pt x="445" y="118"/>
                    <a:pt x="445" y="118"/>
                    <a:pt x="445" y="118"/>
                  </a:cubicBezTo>
                  <a:cubicBezTo>
                    <a:pt x="436" y="119"/>
                    <a:pt x="429" y="110"/>
                    <a:pt x="432" y="101"/>
                  </a:cubicBezTo>
                  <a:cubicBezTo>
                    <a:pt x="441" y="78"/>
                    <a:pt x="441" y="78"/>
                    <a:pt x="441" y="78"/>
                  </a:cubicBezTo>
                  <a:cubicBezTo>
                    <a:pt x="417" y="86"/>
                    <a:pt x="417" y="86"/>
                    <a:pt x="417" y="86"/>
                  </a:cubicBezTo>
                  <a:cubicBezTo>
                    <a:pt x="408" y="89"/>
                    <a:pt x="399" y="81"/>
                    <a:pt x="401" y="72"/>
                  </a:cubicBezTo>
                  <a:cubicBezTo>
                    <a:pt x="405" y="47"/>
                    <a:pt x="405" y="47"/>
                    <a:pt x="405" y="47"/>
                  </a:cubicBezTo>
                  <a:cubicBezTo>
                    <a:pt x="383" y="59"/>
                    <a:pt x="383" y="59"/>
                    <a:pt x="383" y="59"/>
                  </a:cubicBezTo>
                  <a:cubicBezTo>
                    <a:pt x="375" y="63"/>
                    <a:pt x="365" y="58"/>
                    <a:pt x="365" y="48"/>
                  </a:cubicBezTo>
                  <a:cubicBezTo>
                    <a:pt x="364" y="23"/>
                    <a:pt x="364" y="23"/>
                    <a:pt x="364" y="23"/>
                  </a:cubicBezTo>
                  <a:cubicBezTo>
                    <a:pt x="345" y="39"/>
                    <a:pt x="345" y="39"/>
                    <a:pt x="345" y="39"/>
                  </a:cubicBezTo>
                  <a:cubicBezTo>
                    <a:pt x="337" y="45"/>
                    <a:pt x="326" y="41"/>
                    <a:pt x="325" y="32"/>
                  </a:cubicBezTo>
                  <a:cubicBezTo>
                    <a:pt x="320" y="7"/>
                    <a:pt x="320" y="7"/>
                    <a:pt x="320" y="7"/>
                  </a:cubicBezTo>
                  <a:cubicBezTo>
                    <a:pt x="303" y="27"/>
                    <a:pt x="303" y="27"/>
                    <a:pt x="303" y="27"/>
                  </a:cubicBezTo>
                  <a:cubicBezTo>
                    <a:pt x="297" y="34"/>
                    <a:pt x="286" y="32"/>
                    <a:pt x="282" y="23"/>
                  </a:cubicBezTo>
                  <a:cubicBezTo>
                    <a:pt x="273" y="0"/>
                    <a:pt x="273" y="0"/>
                    <a:pt x="273" y="0"/>
                  </a:cubicBezTo>
                  <a:cubicBezTo>
                    <a:pt x="260" y="22"/>
                    <a:pt x="260" y="22"/>
                    <a:pt x="260" y="22"/>
                  </a:cubicBezTo>
                  <a:cubicBezTo>
                    <a:pt x="256" y="30"/>
                    <a:pt x="244" y="30"/>
                    <a:pt x="239" y="22"/>
                  </a:cubicBezTo>
                  <a:cubicBezTo>
                    <a:pt x="226" y="1"/>
                    <a:pt x="226" y="1"/>
                    <a:pt x="226" y="1"/>
                  </a:cubicBezTo>
                  <a:cubicBezTo>
                    <a:pt x="217" y="25"/>
                    <a:pt x="217" y="25"/>
                    <a:pt x="217" y="25"/>
                  </a:cubicBezTo>
                  <a:cubicBezTo>
                    <a:pt x="214" y="34"/>
                    <a:pt x="203" y="36"/>
                    <a:pt x="197" y="30"/>
                  </a:cubicBezTo>
                  <a:cubicBezTo>
                    <a:pt x="179" y="11"/>
                    <a:pt x="179" y="11"/>
                    <a:pt x="179" y="11"/>
                  </a:cubicBezTo>
                  <a:cubicBezTo>
                    <a:pt x="176" y="36"/>
                    <a:pt x="176" y="36"/>
                    <a:pt x="176" y="36"/>
                  </a:cubicBezTo>
                  <a:cubicBezTo>
                    <a:pt x="174" y="45"/>
                    <a:pt x="164" y="50"/>
                    <a:pt x="156" y="44"/>
                  </a:cubicBezTo>
                  <a:close/>
                  <a:moveTo>
                    <a:pt x="407" y="207"/>
                  </a:moveTo>
                  <a:cubicBezTo>
                    <a:pt x="434" y="290"/>
                    <a:pt x="388" y="379"/>
                    <a:pt x="305" y="406"/>
                  </a:cubicBezTo>
                  <a:cubicBezTo>
                    <a:pt x="222" y="433"/>
                    <a:pt x="133" y="387"/>
                    <a:pt x="106" y="304"/>
                  </a:cubicBezTo>
                  <a:cubicBezTo>
                    <a:pt x="79" y="221"/>
                    <a:pt x="125" y="132"/>
                    <a:pt x="208" y="105"/>
                  </a:cubicBezTo>
                  <a:cubicBezTo>
                    <a:pt x="291" y="78"/>
                    <a:pt x="380" y="124"/>
                    <a:pt x="407" y="207"/>
                  </a:cubicBezTo>
                  <a:close/>
                </a:path>
              </a:pathLst>
            </a:custGeom>
            <a:solidFill>
              <a:schemeClr val="accent4"/>
            </a:solidFill>
            <a:ln>
              <a:noFill/>
            </a:ln>
          </p:spPr>
          <p:txBody>
            <a:bodyPr vert="horz" wrap="square" lIns="96430" tIns="48216" rIns="96430" bIns="48216" numCol="1" anchor="t" anchorCtr="0" compatLnSpc="1"/>
            <a:lstStyle/>
            <a:p>
              <a:pPr algn="just">
                <a:lnSpc>
                  <a:spcPct val="120000"/>
                </a:lnSpc>
              </a:pPr>
              <a:endParaRPr lang="en-GB" sz="950">
                <a:latin typeface="Arial" panose="020B0604020202020204" pitchFamily="34" charset="0"/>
                <a:ea typeface="微软雅黑" panose="020B0503020204020204" charset="-122"/>
                <a:cs typeface="+mn-ea"/>
                <a:sym typeface="Arial" panose="020B0604020202020204" pitchFamily="34" charset="0"/>
              </a:endParaRPr>
            </a:p>
          </p:txBody>
        </p:sp>
        <p:sp>
          <p:nvSpPr>
            <p:cNvPr id="68" name="Freeform 53"/>
            <p:cNvSpPr>
              <a:spLocks noEditPoints="1"/>
            </p:cNvSpPr>
            <p:nvPr>
              <p:custDataLst>
                <p:tags r:id="rId47"/>
              </p:custDataLst>
            </p:nvPr>
          </p:nvSpPr>
          <p:spPr bwMode="auto">
            <a:xfrm>
              <a:off x="5932150" y="2976348"/>
              <a:ext cx="426710" cy="482589"/>
            </a:xfrm>
            <a:custGeom>
              <a:avLst/>
              <a:gdLst>
                <a:gd name="T0" fmla="*/ 20 w 78"/>
                <a:gd name="T1" fmla="*/ 7 h 88"/>
                <a:gd name="T2" fmla="*/ 20 w 78"/>
                <a:gd name="T3" fmla="*/ 11 h 88"/>
                <a:gd name="T4" fmla="*/ 5 w 78"/>
                <a:gd name="T5" fmla="*/ 6 h 88"/>
                <a:gd name="T6" fmla="*/ 1 w 78"/>
                <a:gd name="T7" fmla="*/ 8 h 88"/>
                <a:gd name="T8" fmla="*/ 0 w 78"/>
                <a:gd name="T9" fmla="*/ 20 h 88"/>
                <a:gd name="T10" fmla="*/ 3 w 78"/>
                <a:gd name="T11" fmla="*/ 38 h 88"/>
                <a:gd name="T12" fmla="*/ 17 w 78"/>
                <a:gd name="T13" fmla="*/ 49 h 88"/>
                <a:gd name="T14" fmla="*/ 20 w 78"/>
                <a:gd name="T15" fmla="*/ 50 h 88"/>
                <a:gd name="T16" fmla="*/ 20 w 78"/>
                <a:gd name="T17" fmla="*/ 49 h 88"/>
                <a:gd name="T18" fmla="*/ 31 w 78"/>
                <a:gd name="T19" fmla="*/ 52 h 88"/>
                <a:gd name="T20" fmla="*/ 31 w 78"/>
                <a:gd name="T21" fmla="*/ 64 h 88"/>
                <a:gd name="T22" fmla="*/ 27 w 78"/>
                <a:gd name="T23" fmla="*/ 64 h 88"/>
                <a:gd name="T24" fmla="*/ 27 w 78"/>
                <a:gd name="T25" fmla="*/ 68 h 88"/>
                <a:gd name="T26" fmla="*/ 15 w 78"/>
                <a:gd name="T27" fmla="*/ 68 h 88"/>
                <a:gd name="T28" fmla="*/ 15 w 78"/>
                <a:gd name="T29" fmla="*/ 88 h 88"/>
                <a:gd name="T30" fmla="*/ 64 w 78"/>
                <a:gd name="T31" fmla="*/ 88 h 88"/>
                <a:gd name="T32" fmla="*/ 64 w 78"/>
                <a:gd name="T33" fmla="*/ 68 h 88"/>
                <a:gd name="T34" fmla="*/ 52 w 78"/>
                <a:gd name="T35" fmla="*/ 68 h 88"/>
                <a:gd name="T36" fmla="*/ 52 w 78"/>
                <a:gd name="T37" fmla="*/ 64 h 88"/>
                <a:gd name="T38" fmla="*/ 47 w 78"/>
                <a:gd name="T39" fmla="*/ 64 h 88"/>
                <a:gd name="T40" fmla="*/ 47 w 78"/>
                <a:gd name="T41" fmla="*/ 52 h 88"/>
                <a:gd name="T42" fmla="*/ 58 w 78"/>
                <a:gd name="T43" fmla="*/ 49 h 88"/>
                <a:gd name="T44" fmla="*/ 58 w 78"/>
                <a:gd name="T45" fmla="*/ 50 h 88"/>
                <a:gd name="T46" fmla="*/ 61 w 78"/>
                <a:gd name="T47" fmla="*/ 49 h 88"/>
                <a:gd name="T48" fmla="*/ 75 w 78"/>
                <a:gd name="T49" fmla="*/ 38 h 88"/>
                <a:gd name="T50" fmla="*/ 78 w 78"/>
                <a:gd name="T51" fmla="*/ 20 h 88"/>
                <a:gd name="T52" fmla="*/ 77 w 78"/>
                <a:gd name="T53" fmla="*/ 8 h 88"/>
                <a:gd name="T54" fmla="*/ 73 w 78"/>
                <a:gd name="T55" fmla="*/ 6 h 88"/>
                <a:gd name="T56" fmla="*/ 58 w 78"/>
                <a:gd name="T57" fmla="*/ 11 h 88"/>
                <a:gd name="T58" fmla="*/ 58 w 78"/>
                <a:gd name="T59" fmla="*/ 7 h 88"/>
                <a:gd name="T60" fmla="*/ 60 w 78"/>
                <a:gd name="T61" fmla="*/ 7 h 88"/>
                <a:gd name="T62" fmla="*/ 60 w 78"/>
                <a:gd name="T63" fmla="*/ 0 h 88"/>
                <a:gd name="T64" fmla="*/ 17 w 78"/>
                <a:gd name="T65" fmla="*/ 0 h 88"/>
                <a:gd name="T66" fmla="*/ 17 w 78"/>
                <a:gd name="T67" fmla="*/ 7 h 88"/>
                <a:gd name="T68" fmla="*/ 20 w 78"/>
                <a:gd name="T69" fmla="*/ 7 h 88"/>
                <a:gd name="T70" fmla="*/ 63 w 78"/>
                <a:gd name="T71" fmla="*/ 42 h 88"/>
                <a:gd name="T72" fmla="*/ 59 w 78"/>
                <a:gd name="T73" fmla="*/ 20 h 88"/>
                <a:gd name="T74" fmla="*/ 61 w 78"/>
                <a:gd name="T75" fmla="*/ 22 h 88"/>
                <a:gd name="T76" fmla="*/ 66 w 78"/>
                <a:gd name="T77" fmla="*/ 18 h 88"/>
                <a:gd name="T78" fmla="*/ 64 w 78"/>
                <a:gd name="T79" fmla="*/ 16 h 88"/>
                <a:gd name="T80" fmla="*/ 71 w 78"/>
                <a:gd name="T81" fmla="*/ 13 h 88"/>
                <a:gd name="T82" fmla="*/ 72 w 78"/>
                <a:gd name="T83" fmla="*/ 20 h 88"/>
                <a:gd name="T84" fmla="*/ 69 w 78"/>
                <a:gd name="T85" fmla="*/ 36 h 88"/>
                <a:gd name="T86" fmla="*/ 63 w 78"/>
                <a:gd name="T87" fmla="*/ 42 h 88"/>
                <a:gd name="T88" fmla="*/ 19 w 78"/>
                <a:gd name="T89" fmla="*/ 20 h 88"/>
                <a:gd name="T90" fmla="*/ 15 w 78"/>
                <a:gd name="T91" fmla="*/ 42 h 88"/>
                <a:gd name="T92" fmla="*/ 9 w 78"/>
                <a:gd name="T93" fmla="*/ 36 h 88"/>
                <a:gd name="T94" fmla="*/ 6 w 78"/>
                <a:gd name="T95" fmla="*/ 20 h 88"/>
                <a:gd name="T96" fmla="*/ 7 w 78"/>
                <a:gd name="T97" fmla="*/ 13 h 88"/>
                <a:gd name="T98" fmla="*/ 14 w 78"/>
                <a:gd name="T99" fmla="*/ 16 h 88"/>
                <a:gd name="T100" fmla="*/ 12 w 78"/>
                <a:gd name="T101" fmla="*/ 18 h 88"/>
                <a:gd name="T102" fmla="*/ 17 w 78"/>
                <a:gd name="T103" fmla="*/ 22 h 88"/>
                <a:gd name="T104" fmla="*/ 19 w 78"/>
                <a:gd name="T105" fmla="*/ 20 h 88"/>
                <a:gd name="T106" fmla="*/ 32 w 78"/>
                <a:gd name="T107" fmla="*/ 10 h 88"/>
                <a:gd name="T108" fmla="*/ 32 w 78"/>
                <a:gd name="T109" fmla="*/ 45 h 88"/>
                <a:gd name="T110" fmla="*/ 25 w 78"/>
                <a:gd name="T111" fmla="*/ 41 h 88"/>
                <a:gd name="T112" fmla="*/ 28 w 78"/>
                <a:gd name="T113" fmla="*/ 14 h 88"/>
                <a:gd name="T114" fmla="*/ 28 w 78"/>
                <a:gd name="T115" fmla="*/ 10 h 88"/>
                <a:gd name="T116" fmla="*/ 32 w 78"/>
                <a:gd name="T117" fmla="*/ 1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88">
                  <a:moveTo>
                    <a:pt x="20" y="7"/>
                  </a:moveTo>
                  <a:cubicBezTo>
                    <a:pt x="20" y="8"/>
                    <a:pt x="21" y="10"/>
                    <a:pt x="20" y="11"/>
                  </a:cubicBezTo>
                  <a:cubicBezTo>
                    <a:pt x="5" y="6"/>
                    <a:pt x="5" y="6"/>
                    <a:pt x="5" y="6"/>
                  </a:cubicBezTo>
                  <a:cubicBezTo>
                    <a:pt x="1" y="8"/>
                    <a:pt x="1" y="8"/>
                    <a:pt x="1" y="8"/>
                  </a:cubicBezTo>
                  <a:cubicBezTo>
                    <a:pt x="0" y="11"/>
                    <a:pt x="0" y="16"/>
                    <a:pt x="0" y="20"/>
                  </a:cubicBezTo>
                  <a:cubicBezTo>
                    <a:pt x="0" y="26"/>
                    <a:pt x="1" y="33"/>
                    <a:pt x="3" y="38"/>
                  </a:cubicBezTo>
                  <a:cubicBezTo>
                    <a:pt x="6" y="44"/>
                    <a:pt x="10" y="48"/>
                    <a:pt x="17" y="49"/>
                  </a:cubicBezTo>
                  <a:cubicBezTo>
                    <a:pt x="18" y="50"/>
                    <a:pt x="19" y="50"/>
                    <a:pt x="20" y="50"/>
                  </a:cubicBezTo>
                  <a:cubicBezTo>
                    <a:pt x="20" y="49"/>
                    <a:pt x="20" y="49"/>
                    <a:pt x="20" y="49"/>
                  </a:cubicBezTo>
                  <a:cubicBezTo>
                    <a:pt x="22" y="51"/>
                    <a:pt x="26" y="52"/>
                    <a:pt x="31" y="52"/>
                  </a:cubicBezTo>
                  <a:cubicBezTo>
                    <a:pt x="31" y="64"/>
                    <a:pt x="31" y="64"/>
                    <a:pt x="31" y="64"/>
                  </a:cubicBezTo>
                  <a:cubicBezTo>
                    <a:pt x="27" y="64"/>
                    <a:pt x="27" y="64"/>
                    <a:pt x="27" y="64"/>
                  </a:cubicBezTo>
                  <a:cubicBezTo>
                    <a:pt x="27" y="68"/>
                    <a:pt x="27" y="68"/>
                    <a:pt x="27" y="68"/>
                  </a:cubicBezTo>
                  <a:cubicBezTo>
                    <a:pt x="15" y="68"/>
                    <a:pt x="15" y="68"/>
                    <a:pt x="15" y="68"/>
                  </a:cubicBezTo>
                  <a:cubicBezTo>
                    <a:pt x="15" y="88"/>
                    <a:pt x="15" y="88"/>
                    <a:pt x="15" y="88"/>
                  </a:cubicBezTo>
                  <a:cubicBezTo>
                    <a:pt x="64" y="88"/>
                    <a:pt x="64" y="88"/>
                    <a:pt x="64" y="88"/>
                  </a:cubicBezTo>
                  <a:cubicBezTo>
                    <a:pt x="64" y="68"/>
                    <a:pt x="64" y="68"/>
                    <a:pt x="64" y="68"/>
                  </a:cubicBezTo>
                  <a:cubicBezTo>
                    <a:pt x="52" y="68"/>
                    <a:pt x="52" y="68"/>
                    <a:pt x="52" y="68"/>
                  </a:cubicBezTo>
                  <a:cubicBezTo>
                    <a:pt x="52" y="64"/>
                    <a:pt x="52" y="64"/>
                    <a:pt x="52" y="64"/>
                  </a:cubicBezTo>
                  <a:cubicBezTo>
                    <a:pt x="47" y="64"/>
                    <a:pt x="47" y="64"/>
                    <a:pt x="47" y="64"/>
                  </a:cubicBezTo>
                  <a:cubicBezTo>
                    <a:pt x="47" y="52"/>
                    <a:pt x="47" y="52"/>
                    <a:pt x="47" y="52"/>
                  </a:cubicBezTo>
                  <a:cubicBezTo>
                    <a:pt x="52" y="52"/>
                    <a:pt x="56" y="51"/>
                    <a:pt x="58" y="49"/>
                  </a:cubicBezTo>
                  <a:cubicBezTo>
                    <a:pt x="58" y="50"/>
                    <a:pt x="58" y="50"/>
                    <a:pt x="58" y="50"/>
                  </a:cubicBezTo>
                  <a:cubicBezTo>
                    <a:pt x="59" y="50"/>
                    <a:pt x="60" y="50"/>
                    <a:pt x="61" y="49"/>
                  </a:cubicBezTo>
                  <a:cubicBezTo>
                    <a:pt x="68" y="48"/>
                    <a:pt x="72" y="44"/>
                    <a:pt x="75" y="38"/>
                  </a:cubicBezTo>
                  <a:cubicBezTo>
                    <a:pt x="77" y="33"/>
                    <a:pt x="78" y="26"/>
                    <a:pt x="78" y="20"/>
                  </a:cubicBezTo>
                  <a:cubicBezTo>
                    <a:pt x="78" y="16"/>
                    <a:pt x="78" y="11"/>
                    <a:pt x="77" y="8"/>
                  </a:cubicBezTo>
                  <a:cubicBezTo>
                    <a:pt x="73" y="6"/>
                    <a:pt x="73" y="6"/>
                    <a:pt x="73" y="6"/>
                  </a:cubicBezTo>
                  <a:cubicBezTo>
                    <a:pt x="58" y="11"/>
                    <a:pt x="58" y="11"/>
                    <a:pt x="58" y="11"/>
                  </a:cubicBezTo>
                  <a:cubicBezTo>
                    <a:pt x="57" y="10"/>
                    <a:pt x="58" y="8"/>
                    <a:pt x="58" y="7"/>
                  </a:cubicBezTo>
                  <a:cubicBezTo>
                    <a:pt x="60" y="7"/>
                    <a:pt x="60" y="7"/>
                    <a:pt x="60" y="7"/>
                  </a:cubicBezTo>
                  <a:cubicBezTo>
                    <a:pt x="60" y="0"/>
                    <a:pt x="60" y="0"/>
                    <a:pt x="60" y="0"/>
                  </a:cubicBezTo>
                  <a:cubicBezTo>
                    <a:pt x="17" y="0"/>
                    <a:pt x="17" y="0"/>
                    <a:pt x="17" y="0"/>
                  </a:cubicBezTo>
                  <a:cubicBezTo>
                    <a:pt x="17" y="7"/>
                    <a:pt x="17" y="7"/>
                    <a:pt x="17" y="7"/>
                  </a:cubicBezTo>
                  <a:cubicBezTo>
                    <a:pt x="20" y="7"/>
                    <a:pt x="20" y="7"/>
                    <a:pt x="20" y="7"/>
                  </a:cubicBezTo>
                  <a:close/>
                  <a:moveTo>
                    <a:pt x="63" y="42"/>
                  </a:moveTo>
                  <a:cubicBezTo>
                    <a:pt x="64" y="36"/>
                    <a:pt x="60" y="28"/>
                    <a:pt x="59" y="20"/>
                  </a:cubicBezTo>
                  <a:cubicBezTo>
                    <a:pt x="61" y="22"/>
                    <a:pt x="61" y="22"/>
                    <a:pt x="61" y="22"/>
                  </a:cubicBezTo>
                  <a:cubicBezTo>
                    <a:pt x="66" y="18"/>
                    <a:pt x="66" y="18"/>
                    <a:pt x="66" y="18"/>
                  </a:cubicBezTo>
                  <a:cubicBezTo>
                    <a:pt x="64" y="16"/>
                    <a:pt x="64" y="16"/>
                    <a:pt x="64" y="16"/>
                  </a:cubicBezTo>
                  <a:cubicBezTo>
                    <a:pt x="71" y="13"/>
                    <a:pt x="71" y="13"/>
                    <a:pt x="71" y="13"/>
                  </a:cubicBezTo>
                  <a:cubicBezTo>
                    <a:pt x="72" y="15"/>
                    <a:pt x="72" y="18"/>
                    <a:pt x="72" y="20"/>
                  </a:cubicBezTo>
                  <a:cubicBezTo>
                    <a:pt x="71" y="26"/>
                    <a:pt x="71" y="31"/>
                    <a:pt x="69" y="36"/>
                  </a:cubicBezTo>
                  <a:cubicBezTo>
                    <a:pt x="67" y="39"/>
                    <a:pt x="65" y="41"/>
                    <a:pt x="63" y="42"/>
                  </a:cubicBezTo>
                  <a:close/>
                  <a:moveTo>
                    <a:pt x="19" y="20"/>
                  </a:moveTo>
                  <a:cubicBezTo>
                    <a:pt x="17" y="28"/>
                    <a:pt x="14" y="36"/>
                    <a:pt x="15" y="42"/>
                  </a:cubicBezTo>
                  <a:cubicBezTo>
                    <a:pt x="13" y="41"/>
                    <a:pt x="11" y="39"/>
                    <a:pt x="9" y="36"/>
                  </a:cubicBezTo>
                  <a:cubicBezTo>
                    <a:pt x="7" y="31"/>
                    <a:pt x="6" y="26"/>
                    <a:pt x="6" y="20"/>
                  </a:cubicBezTo>
                  <a:cubicBezTo>
                    <a:pt x="6" y="18"/>
                    <a:pt x="6" y="15"/>
                    <a:pt x="7" y="13"/>
                  </a:cubicBezTo>
                  <a:cubicBezTo>
                    <a:pt x="14" y="16"/>
                    <a:pt x="14" y="16"/>
                    <a:pt x="14" y="16"/>
                  </a:cubicBezTo>
                  <a:cubicBezTo>
                    <a:pt x="12" y="18"/>
                    <a:pt x="12" y="18"/>
                    <a:pt x="12" y="18"/>
                  </a:cubicBezTo>
                  <a:cubicBezTo>
                    <a:pt x="17" y="22"/>
                    <a:pt x="17" y="22"/>
                    <a:pt x="17" y="22"/>
                  </a:cubicBezTo>
                  <a:cubicBezTo>
                    <a:pt x="19" y="20"/>
                    <a:pt x="19" y="20"/>
                    <a:pt x="19" y="20"/>
                  </a:cubicBezTo>
                  <a:close/>
                  <a:moveTo>
                    <a:pt x="32" y="10"/>
                  </a:moveTo>
                  <a:cubicBezTo>
                    <a:pt x="32" y="45"/>
                    <a:pt x="32" y="45"/>
                    <a:pt x="32" y="45"/>
                  </a:cubicBezTo>
                  <a:cubicBezTo>
                    <a:pt x="32" y="45"/>
                    <a:pt x="27" y="45"/>
                    <a:pt x="25" y="41"/>
                  </a:cubicBezTo>
                  <a:cubicBezTo>
                    <a:pt x="24" y="37"/>
                    <a:pt x="28" y="16"/>
                    <a:pt x="28" y="14"/>
                  </a:cubicBezTo>
                  <a:cubicBezTo>
                    <a:pt x="28" y="13"/>
                    <a:pt x="28" y="10"/>
                    <a:pt x="28" y="10"/>
                  </a:cubicBezTo>
                  <a:lnTo>
                    <a:pt x="32" y="10"/>
                  </a:lnTo>
                  <a:close/>
                </a:path>
              </a:pathLst>
            </a:custGeom>
            <a:solidFill>
              <a:schemeClr val="accent1"/>
            </a:solidFill>
            <a:ln>
              <a:noFill/>
            </a:ln>
          </p:spPr>
          <p:txBody>
            <a:bodyPr vert="horz" wrap="square" lIns="96430" tIns="48216" rIns="96430" bIns="48216"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50">
                <a:solidFill>
                  <a:prstClr val="black"/>
                </a:solidFill>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anim calcmode="lin" valueType="num">
                                      <p:cBhvr>
                                        <p:cTn id="8" dur="1000" fill="hold"/>
                                        <p:tgtEl>
                                          <p:spTgt spid="40"/>
                                        </p:tgtEl>
                                        <p:attrNameLst>
                                          <p:attrName>ppt_x</p:attrName>
                                        </p:attrNameLst>
                                      </p:cBhvr>
                                      <p:tavLst>
                                        <p:tav tm="0">
                                          <p:val>
                                            <p:strVal val="#ppt_x"/>
                                          </p:val>
                                        </p:tav>
                                        <p:tav tm="100000">
                                          <p:val>
                                            <p:strVal val="#ppt_x"/>
                                          </p:val>
                                        </p:tav>
                                      </p:tavLst>
                                    </p:anim>
                                    <p:anim calcmode="lin" valueType="num">
                                      <p:cBhvr>
                                        <p:cTn id="9"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DIAGRAM_VIRTUALLY_FRAME" val="{&quot;height&quot;:446.61158821813933,&quot;left&quot;:353.85,&quot;top&quot;:43.18841178186063,&quot;width&quot;:585.25}"/>
</p:tagLst>
</file>

<file path=ppt/tags/tag10.xml><?xml version="1.0" encoding="utf-8"?>
<p:tagLst xmlns:p="http://schemas.openxmlformats.org/presentationml/2006/main">
  <p:tag name="KSO_WM_DIAGRAM_VIRTUALLY_FRAME" val="{&quot;height&quot;:446.61158821813933,&quot;left&quot;:353.85,&quot;top&quot;:43.18841178186063,&quot;width&quot;:585.25}"/>
</p:tagLst>
</file>

<file path=ppt/tags/tag100.xml><?xml version="1.0" encoding="utf-8"?>
<p:tagLst xmlns:p="http://schemas.openxmlformats.org/presentationml/2006/main">
  <p:tag name="KSO_WM_DIAGRAM_VIRTUALLY_FRAME" val="{&quot;height&quot;:357.84700787401573,&quot;left&quot;:151.17543307086615,&quot;top&quot;:156.31,&quot;width&quot;:722.5045669291337}"/>
</p:tagLst>
</file>

<file path=ppt/tags/tag101.xml><?xml version="1.0" encoding="utf-8"?>
<p:tagLst xmlns:p="http://schemas.openxmlformats.org/presentationml/2006/main">
  <p:tag name="KSO_WM_DIAGRAM_VIRTUALLY_FRAME" val="{&quot;height&quot;:357.84700787401573,&quot;left&quot;:151.17543307086615,&quot;top&quot;:156.31,&quot;width&quot;:722.5045669291337}"/>
</p:tagLst>
</file>

<file path=ppt/tags/tag102.xml><?xml version="1.0" encoding="utf-8"?>
<p:tagLst xmlns:p="http://schemas.openxmlformats.org/presentationml/2006/main">
  <p:tag name="KSO_WM_DIAGRAM_VIRTUALLY_FRAME" val="{&quot;height&quot;:357.84700787401573,&quot;left&quot;:151.17543307086615,&quot;top&quot;:156.31,&quot;width&quot;:722.5045669291337}"/>
</p:tagLst>
</file>

<file path=ppt/tags/tag103.xml><?xml version="1.0" encoding="utf-8"?>
<p:tagLst xmlns:p="http://schemas.openxmlformats.org/presentationml/2006/main">
  <p:tag name="KSO_WM_DIAGRAM_VIRTUALLY_FRAME" val="{&quot;height&quot;:357.84700787401573,&quot;left&quot;:151.17543307086615,&quot;top&quot;:156.31,&quot;width&quot;:722.5045669291337}"/>
</p:tagLst>
</file>

<file path=ppt/tags/tag104.xml><?xml version="1.0" encoding="utf-8"?>
<p:tagLst xmlns:p="http://schemas.openxmlformats.org/presentationml/2006/main">
  <p:tag name="KSO_WM_DIAGRAM_VIRTUALLY_FRAME" val="{&quot;height&quot;:357.84700787401573,&quot;left&quot;:151.17543307086615,&quot;top&quot;:156.31,&quot;width&quot;:722.5045669291337}"/>
</p:tagLst>
</file>

<file path=ppt/tags/tag105.xml><?xml version="1.0" encoding="utf-8"?>
<p:tagLst xmlns:p="http://schemas.openxmlformats.org/presentationml/2006/main">
  <p:tag name="KSO_WM_DIAGRAM_VIRTUALLY_FRAME" val="{&quot;height&quot;:357.84700787401573,&quot;left&quot;:151.17543307086615,&quot;top&quot;:156.31,&quot;width&quot;:722.5045669291337}"/>
</p:tagLst>
</file>

<file path=ppt/tags/tag106.xml><?xml version="1.0" encoding="utf-8"?>
<p:tagLst xmlns:p="http://schemas.openxmlformats.org/presentationml/2006/main">
  <p:tag name="KSO_WM_DIAGRAM_VIRTUALLY_FRAME" val="{&quot;height&quot;:357.84700787401573,&quot;left&quot;:151.17543307086615,&quot;top&quot;:156.31,&quot;width&quot;:722.5045669291337}"/>
</p:tagLst>
</file>

<file path=ppt/tags/tag107.xml><?xml version="1.0" encoding="utf-8"?>
<p:tagLst xmlns:p="http://schemas.openxmlformats.org/presentationml/2006/main">
  <p:tag name="KSO_WM_DIAGRAM_VIRTUALLY_FRAME" val="{&quot;height&quot;:357.84700787401573,&quot;left&quot;:151.17543307086615,&quot;top&quot;:156.31,&quot;width&quot;:722.5045669291337}"/>
</p:tagLst>
</file>

<file path=ppt/tags/tag108.xml><?xml version="1.0" encoding="utf-8"?>
<p:tagLst xmlns:p="http://schemas.openxmlformats.org/presentationml/2006/main">
  <p:tag name="KSO_WM_DIAGRAM_VIRTUALLY_FRAME" val="{&quot;height&quot;:357.84700787401573,&quot;left&quot;:151.17543307086615,&quot;top&quot;:156.31,&quot;width&quot;:722.5045669291337}"/>
</p:tagLst>
</file>

<file path=ppt/tags/tag109.xml><?xml version="1.0" encoding="utf-8"?>
<p:tagLst xmlns:p="http://schemas.openxmlformats.org/presentationml/2006/main">
  <p:tag name="KSO_WM_DIAGRAM_VIRTUALLY_FRAME" val="{&quot;height&quot;:357.84700787401573,&quot;left&quot;:151.17543307086615,&quot;top&quot;:156.31,&quot;width&quot;:722.5045669291337}"/>
</p:tagLst>
</file>

<file path=ppt/tags/tag11.xml><?xml version="1.0" encoding="utf-8"?>
<p:tagLst xmlns:p="http://schemas.openxmlformats.org/presentationml/2006/main">
  <p:tag name="KSO_WM_DIAGRAM_VIRTUALLY_FRAME" val="{&quot;height&quot;:446.61158821813933,&quot;left&quot;:353.85,&quot;top&quot;:43.18841178186063,&quot;width&quot;:585.25}"/>
</p:tagLst>
</file>

<file path=ppt/tags/tag110.xml><?xml version="1.0" encoding="utf-8"?>
<p:tagLst xmlns:p="http://schemas.openxmlformats.org/presentationml/2006/main">
  <p:tag name="KSO_WM_DIAGRAM_VIRTUALLY_FRAME" val="{&quot;height&quot;:357.84700787401573,&quot;left&quot;:151.17543307086615,&quot;top&quot;:156.31,&quot;width&quot;:722.5045669291337}"/>
</p:tagLst>
</file>

<file path=ppt/tags/tag111.xml><?xml version="1.0" encoding="utf-8"?>
<p:tagLst xmlns:p="http://schemas.openxmlformats.org/presentationml/2006/main">
  <p:tag name="KSO_WM_DIAGRAM_VIRTUALLY_FRAME" val="{&quot;height&quot;:357.84700787401573,&quot;left&quot;:151.17543307086615,&quot;top&quot;:156.31,&quot;width&quot;:722.5045669291337}"/>
</p:tagLst>
</file>

<file path=ppt/tags/tag112.xml><?xml version="1.0" encoding="utf-8"?>
<p:tagLst xmlns:p="http://schemas.openxmlformats.org/presentationml/2006/main">
  <p:tag name="KSO_WM_DIAGRAM_VIRTUALLY_FRAME" val="{&quot;height&quot;:357.84700787401573,&quot;left&quot;:151.17543307086615,&quot;top&quot;:156.31,&quot;width&quot;:722.5045669291337}"/>
</p:tagLst>
</file>

<file path=ppt/tags/tag113.xml><?xml version="1.0" encoding="utf-8"?>
<p:tagLst xmlns:p="http://schemas.openxmlformats.org/presentationml/2006/main">
  <p:tag name="KSO_WM_DIAGRAM_VIRTUALLY_FRAME" val="{&quot;height&quot;:357.84700787401573,&quot;left&quot;:151.17543307086615,&quot;top&quot;:156.31,&quot;width&quot;:722.5045669291337}"/>
</p:tagLst>
</file>

<file path=ppt/tags/tag114.xml><?xml version="1.0" encoding="utf-8"?>
<p:tagLst xmlns:p="http://schemas.openxmlformats.org/presentationml/2006/main">
  <p:tag name="KSO_WM_DIAGRAM_VIRTUALLY_FRAME" val="{&quot;height&quot;:357.84700787401573,&quot;left&quot;:151.17543307086615,&quot;top&quot;:156.31,&quot;width&quot;:722.5045669291337}"/>
</p:tagLst>
</file>

<file path=ppt/tags/tag115.xml><?xml version="1.0" encoding="utf-8"?>
<p:tagLst xmlns:p="http://schemas.openxmlformats.org/presentationml/2006/main">
  <p:tag name="KSO_WM_DIAGRAM_VIRTUALLY_FRAME" val="{&quot;height&quot;:357.84700787401573,&quot;left&quot;:151.17543307086615,&quot;top&quot;:156.31,&quot;width&quot;:722.5045669291337}"/>
</p:tagLst>
</file>

<file path=ppt/tags/tag116.xml><?xml version="1.0" encoding="utf-8"?>
<p:tagLst xmlns:p="http://schemas.openxmlformats.org/presentationml/2006/main">
  <p:tag name="KSO_WM_DIAGRAM_VIRTUALLY_FRAME" val="{&quot;height&quot;:357.84700787401573,&quot;left&quot;:151.17543307086615,&quot;top&quot;:156.31,&quot;width&quot;:722.5045669291337}"/>
</p:tagLst>
</file>

<file path=ppt/tags/tag117.xml><?xml version="1.0" encoding="utf-8"?>
<p:tagLst xmlns:p="http://schemas.openxmlformats.org/presentationml/2006/main">
  <p:tag name="KSO_WM_DIAGRAM_VIRTUALLY_FRAME" val="{&quot;height&quot;:357.84700787401573,&quot;left&quot;:151.17543307086615,&quot;top&quot;:156.31,&quot;width&quot;:722.5045669291337}"/>
</p:tagLst>
</file>

<file path=ppt/tags/tag118.xml><?xml version="1.0" encoding="utf-8"?>
<p:tagLst xmlns:p="http://schemas.openxmlformats.org/presentationml/2006/main">
  <p:tag name="KSO_WM_DIAGRAM_VIRTUALLY_FRAME" val="{&quot;height&quot;:357.84700787401573,&quot;left&quot;:151.17543307086615,&quot;top&quot;:156.31,&quot;width&quot;:722.5045669291337}"/>
</p:tagLst>
</file>

<file path=ppt/tags/tag119.xml><?xml version="1.0" encoding="utf-8"?>
<p:tagLst xmlns:p="http://schemas.openxmlformats.org/presentationml/2006/main">
  <p:tag name="KSO_WM_DIAGRAM_VIRTUALLY_FRAME" val="{&quot;height&quot;:357.84700787401573,&quot;left&quot;:151.17543307086615,&quot;top&quot;:156.31,&quot;width&quot;:722.5045669291337}"/>
</p:tagLst>
</file>

<file path=ppt/tags/tag12.xml><?xml version="1.0" encoding="utf-8"?>
<p:tagLst xmlns:p="http://schemas.openxmlformats.org/presentationml/2006/main">
  <p:tag name="KSO_WM_DIAGRAM_VIRTUALLY_FRAME" val="{&quot;height&quot;:446.61158821813933,&quot;left&quot;:353.85,&quot;top&quot;:43.18841178186063,&quot;width&quot;:585.25}"/>
</p:tagLst>
</file>

<file path=ppt/tags/tag120.xml><?xml version="1.0" encoding="utf-8"?>
<p:tagLst xmlns:p="http://schemas.openxmlformats.org/presentationml/2006/main">
  <p:tag name="KSO_WM_DIAGRAM_VIRTUALLY_FRAME" val="{&quot;height&quot;:357.84700787401573,&quot;left&quot;:151.17543307086615,&quot;top&quot;:156.31,&quot;width&quot;:722.5045669291337}"/>
</p:tagLst>
</file>

<file path=ppt/tags/tag121.xml><?xml version="1.0" encoding="utf-8"?>
<p:tagLst xmlns:p="http://schemas.openxmlformats.org/presentationml/2006/main">
  <p:tag name="KSO_WM_DIAGRAM_VIRTUALLY_FRAME" val="{&quot;height&quot;:357.84700787401573,&quot;left&quot;:151.17543307086615,&quot;top&quot;:156.31,&quot;width&quot;:722.5045669291337}"/>
</p:tagLst>
</file>

<file path=ppt/tags/tag122.xml><?xml version="1.0" encoding="utf-8"?>
<p:tagLst xmlns:p="http://schemas.openxmlformats.org/presentationml/2006/main">
  <p:tag name="KSO_WM_DIAGRAM_VIRTUALLY_FRAME" val="{&quot;height&quot;:357.84700787401573,&quot;left&quot;:151.17543307086615,&quot;top&quot;:156.31,&quot;width&quot;:722.5045669291337}"/>
</p:tagLst>
</file>

<file path=ppt/tags/tag123.xml><?xml version="1.0" encoding="utf-8"?>
<p:tagLst xmlns:p="http://schemas.openxmlformats.org/presentationml/2006/main">
  <p:tag name="KSO_WM_DIAGRAM_VIRTUALLY_FRAME" val="{&quot;height&quot;:357.84700787401573,&quot;left&quot;:151.17543307086615,&quot;top&quot;:156.31,&quot;width&quot;:722.5045669291337}"/>
</p:tagLst>
</file>

<file path=ppt/tags/tag124.xml><?xml version="1.0" encoding="utf-8"?>
<p:tagLst xmlns:p="http://schemas.openxmlformats.org/presentationml/2006/main">
  <p:tag name="KSO_WM_DIAGRAM_VIRTUALLY_FRAME" val="{&quot;height&quot;:357.84700787401573,&quot;left&quot;:151.17543307086615,&quot;top&quot;:156.31,&quot;width&quot;:722.5045669291337}"/>
</p:tagLst>
</file>

<file path=ppt/tags/tag125.xml><?xml version="1.0" encoding="utf-8"?>
<p:tagLst xmlns:p="http://schemas.openxmlformats.org/presentationml/2006/main">
  <p:tag name="KSO_WM_DIAGRAM_VIRTUALLY_FRAME" val="{&quot;height&quot;:357.84700787401573,&quot;left&quot;:151.17543307086615,&quot;top&quot;:156.31,&quot;width&quot;:722.5045669291337}"/>
</p:tagLst>
</file>

<file path=ppt/tags/tag126.xml><?xml version="1.0" encoding="utf-8"?>
<p:tagLst xmlns:p="http://schemas.openxmlformats.org/presentationml/2006/main">
  <p:tag name="KSO_WM_DIAGRAM_VIRTUALLY_FRAME" val="{&quot;height&quot;:357.84700787401573,&quot;left&quot;:151.17543307086615,&quot;top&quot;:156.31,&quot;width&quot;:722.5045669291337}"/>
</p:tagLst>
</file>

<file path=ppt/tags/tag127.xml><?xml version="1.0" encoding="utf-8"?>
<p:tagLst xmlns:p="http://schemas.openxmlformats.org/presentationml/2006/main">
  <p:tag name="KSO_WM_DIAGRAM_VIRTUALLY_FRAME" val="{&quot;height&quot;:357.84700787401573,&quot;left&quot;:151.17543307086615,&quot;top&quot;:156.31,&quot;width&quot;:722.5045669291337}"/>
</p:tagLst>
</file>

<file path=ppt/tags/tag128.xml><?xml version="1.0" encoding="utf-8"?>
<p:tagLst xmlns:p="http://schemas.openxmlformats.org/presentationml/2006/main">
  <p:tag name="KSO_WM_DIAGRAM_VIRTUALLY_FRAME" val="{&quot;height&quot;:357.84700787401573,&quot;left&quot;:151.17543307086615,&quot;top&quot;:156.31,&quot;width&quot;:722.5045669291337}"/>
</p:tagLst>
</file>

<file path=ppt/tags/tag129.xml><?xml version="1.0" encoding="utf-8"?>
<p:tagLst xmlns:p="http://schemas.openxmlformats.org/presentationml/2006/main">
  <p:tag name="KSO_WM_DIAGRAM_VIRTUALLY_FRAME" val="{&quot;height&quot;:357.84700787401573,&quot;left&quot;:151.17543307086615,&quot;top&quot;:156.31,&quot;width&quot;:722.5045669291337}"/>
</p:tagLst>
</file>

<file path=ppt/tags/tag13.xml><?xml version="1.0" encoding="utf-8"?>
<p:tagLst xmlns:p="http://schemas.openxmlformats.org/presentationml/2006/main">
  <p:tag name="KSO_WM_DIAGRAM_VIRTUALLY_FRAME" val="{&quot;height&quot;:446.61158821813933,&quot;left&quot;:353.85,&quot;top&quot;:43.18841178186063,&quot;width&quot;:585.25}"/>
</p:tagLst>
</file>

<file path=ppt/tags/tag130.xml><?xml version="1.0" encoding="utf-8"?>
<p:tagLst xmlns:p="http://schemas.openxmlformats.org/presentationml/2006/main">
  <p:tag name="KSO_WM_DIAGRAM_VIRTUALLY_FRAME" val="{&quot;height&quot;:357.84700787401573,&quot;left&quot;:151.17543307086615,&quot;top&quot;:156.31,&quot;width&quot;:722.5045669291337}"/>
</p:tagLst>
</file>

<file path=ppt/tags/tag131.xml><?xml version="1.0" encoding="utf-8"?>
<p:tagLst xmlns:p="http://schemas.openxmlformats.org/presentationml/2006/main">
  <p:tag name="KSO_WM_DIAGRAM_VIRTUALLY_FRAME" val="{&quot;height&quot;:357.84700787401573,&quot;left&quot;:151.17543307086615,&quot;top&quot;:156.31,&quot;width&quot;:722.5045669291337}"/>
</p:tagLst>
</file>

<file path=ppt/tags/tag132.xml><?xml version="1.0" encoding="utf-8"?>
<p:tagLst xmlns:p="http://schemas.openxmlformats.org/presentationml/2006/main">
  <p:tag name="KSO_WM_DIAGRAM_VIRTUALLY_FRAME" val="{&quot;height&quot;:357.84700787401573,&quot;left&quot;:151.17543307086615,&quot;top&quot;:156.31,&quot;width&quot;:722.5045669291337}"/>
</p:tagLst>
</file>

<file path=ppt/tags/tag133.xml><?xml version="1.0" encoding="utf-8"?>
<p:tagLst xmlns:p="http://schemas.openxmlformats.org/presentationml/2006/main">
  <p:tag name="KSO_WM_DIAGRAM_VIRTUALLY_FRAME" val="{&quot;height&quot;:357.84700787401573,&quot;left&quot;:151.17543307086615,&quot;top&quot;:156.31,&quot;width&quot;:722.5045669291337}"/>
</p:tagLst>
</file>

<file path=ppt/tags/tag134.xml><?xml version="1.0" encoding="utf-8"?>
<p:tagLst xmlns:p="http://schemas.openxmlformats.org/presentationml/2006/main">
  <p:tag name="KSO_WM_DIAGRAM_VIRTUALLY_FRAME" val="{&quot;height&quot;:357.84700787401573,&quot;left&quot;:151.17543307086615,&quot;top&quot;:156.31,&quot;width&quot;:722.5045669291337}"/>
</p:tagLst>
</file>

<file path=ppt/tags/tag135.xml><?xml version="1.0" encoding="utf-8"?>
<p:tagLst xmlns:p="http://schemas.openxmlformats.org/presentationml/2006/main">
  <p:tag name="KSO_WM_DIAGRAM_VIRTUALLY_FRAME" val="{&quot;height&quot;:357.84700787401573,&quot;left&quot;:151.17543307086615,&quot;top&quot;:156.31,&quot;width&quot;:722.5045669291337}"/>
</p:tagLst>
</file>

<file path=ppt/tags/tag136.xml><?xml version="1.0" encoding="utf-8"?>
<p:tagLst xmlns:p="http://schemas.openxmlformats.org/presentationml/2006/main">
  <p:tag name="KSO_WM_DIAGRAM_VIRTUALLY_FRAME" val="{&quot;height&quot;:357.84700787401573,&quot;left&quot;:151.17543307086615,&quot;top&quot;:156.31,&quot;width&quot;:722.5045669291337}"/>
</p:tagLst>
</file>

<file path=ppt/tags/tag137.xml><?xml version="1.0" encoding="utf-8"?>
<p:tagLst xmlns:p="http://schemas.openxmlformats.org/presentationml/2006/main">
  <p:tag name="KSO_WM_DIAGRAM_VIRTUALLY_FRAME" val="{&quot;height&quot;:357.84700787401573,&quot;left&quot;:151.17543307086615,&quot;top&quot;:156.31,&quot;width&quot;:722.5045669291337}"/>
</p:tagLst>
</file>

<file path=ppt/tags/tag138.xml><?xml version="1.0" encoding="utf-8"?>
<p:tagLst xmlns:p="http://schemas.openxmlformats.org/presentationml/2006/main">
  <p:tag name="KSO_WM_DIAGRAM_VIRTUALLY_FRAME" val="{&quot;height&quot;:357.84700787401573,&quot;left&quot;:151.17543307086615,&quot;top&quot;:156.31,&quot;width&quot;:722.5045669291337}"/>
</p:tagLst>
</file>

<file path=ppt/tags/tag139.xml><?xml version="1.0" encoding="utf-8"?>
<p:tagLst xmlns:p="http://schemas.openxmlformats.org/presentationml/2006/main">
  <p:tag name="KSO_WM_DIAGRAM_VIRTUALLY_FRAME" val="{&quot;height&quot;:357.84700787401573,&quot;left&quot;:151.17543307086615,&quot;top&quot;:156.31,&quot;width&quot;:722.5045669291337}"/>
</p:tagLst>
</file>

<file path=ppt/tags/tag14.xml><?xml version="1.0" encoding="utf-8"?>
<p:tagLst xmlns:p="http://schemas.openxmlformats.org/presentationml/2006/main">
  <p:tag name="KSO_WM_DIAGRAM_VIRTUALLY_FRAME" val="{&quot;height&quot;:446.61158821813933,&quot;left&quot;:353.85,&quot;top&quot;:43.18841178186063,&quot;width&quot;:585.25}"/>
</p:tagLst>
</file>

<file path=ppt/tags/tag140.xml><?xml version="1.0" encoding="utf-8"?>
<p:tagLst xmlns:p="http://schemas.openxmlformats.org/presentationml/2006/main">
  <p:tag name="KSO_WM_DIAGRAM_VIRTUALLY_FRAME" val="{&quot;height&quot;:357.84700787401573,&quot;left&quot;:151.17543307086615,&quot;top&quot;:156.31,&quot;width&quot;:722.5045669291337}"/>
</p:tagLst>
</file>

<file path=ppt/tags/tag141.xml><?xml version="1.0" encoding="utf-8"?>
<p:tagLst xmlns:p="http://schemas.openxmlformats.org/presentationml/2006/main">
  <p:tag name="KSO_WM_DIAGRAM_VIRTUALLY_FRAME" val="{&quot;height&quot;:357.84700787401573,&quot;left&quot;:151.17543307086615,&quot;top&quot;:156.31,&quot;width&quot;:722.5045669291337}"/>
</p:tagLst>
</file>

<file path=ppt/tags/tag142.xml><?xml version="1.0" encoding="utf-8"?>
<p:tagLst xmlns:p="http://schemas.openxmlformats.org/presentationml/2006/main">
  <p:tag name="KSO_WM_DIAGRAM_VIRTUALLY_FRAME" val="{&quot;height&quot;:357.84700787401573,&quot;left&quot;:151.17543307086615,&quot;top&quot;:156.31,&quot;width&quot;:722.5045669291337}"/>
</p:tagLst>
</file>

<file path=ppt/tags/tag143.xml><?xml version="1.0" encoding="utf-8"?>
<p:tagLst xmlns:p="http://schemas.openxmlformats.org/presentationml/2006/main">
  <p:tag name="KSO_WM_DIAGRAM_VIRTUALLY_FRAME" val="{&quot;height&quot;:357.84700787401573,&quot;left&quot;:151.17543307086615,&quot;top&quot;:156.31,&quot;width&quot;:722.5045669291337}"/>
</p:tagLst>
</file>

<file path=ppt/tags/tag144.xml><?xml version="1.0" encoding="utf-8"?>
<p:tagLst xmlns:p="http://schemas.openxmlformats.org/presentationml/2006/main">
  <p:tag name="KSO_WM_DIAGRAM_VIRTUALLY_FRAME" val="{&quot;height&quot;:357.84700787401573,&quot;left&quot;:151.17543307086615,&quot;top&quot;:156.31,&quot;width&quot;:722.5045669291337}"/>
</p:tagLst>
</file>

<file path=ppt/tags/tag145.xml><?xml version="1.0" encoding="utf-8"?>
<p:tagLst xmlns:p="http://schemas.openxmlformats.org/presentationml/2006/main">
  <p:tag name="KSO_WM_DIAGRAM_VIRTUALLY_FRAME" val="{&quot;height&quot;:357.84700787401573,&quot;left&quot;:151.17543307086615,&quot;top&quot;:156.31,&quot;width&quot;:722.5045669291337}"/>
</p:tagLst>
</file>

<file path=ppt/tags/tag146.xml><?xml version="1.0" encoding="utf-8"?>
<p:tagLst xmlns:p="http://schemas.openxmlformats.org/presentationml/2006/main">
  <p:tag name="KSO_WM_DIAGRAM_VIRTUALLY_FRAME" val="{&quot;height&quot;:357.84700787401573,&quot;left&quot;:151.17543307086615,&quot;top&quot;:156.31,&quot;width&quot;:722.5045669291337}"/>
</p:tagLst>
</file>

<file path=ppt/tags/tag147.xml><?xml version="1.0" encoding="utf-8"?>
<p:tagLst xmlns:p="http://schemas.openxmlformats.org/presentationml/2006/main">
  <p:tag name="KSO_WM_DIAGRAM_VIRTUALLY_FRAME" val="{&quot;height&quot;:357.84700787401573,&quot;left&quot;:151.17543307086615,&quot;top&quot;:156.31,&quot;width&quot;:722.5045669291337}"/>
</p:tagLst>
</file>

<file path=ppt/tags/tag148.xml><?xml version="1.0" encoding="utf-8"?>
<p:tagLst xmlns:p="http://schemas.openxmlformats.org/presentationml/2006/main">
  <p:tag name="KSO_WM_DIAGRAM_VIRTUALLY_FRAME" val="{&quot;height&quot;:357.84700787401573,&quot;left&quot;:151.17543307086615,&quot;top&quot;:156.31,&quot;width&quot;:722.5045669291337}"/>
</p:tagLst>
</file>

<file path=ppt/tags/tag149.xml><?xml version="1.0" encoding="utf-8"?>
<p:tagLst xmlns:p="http://schemas.openxmlformats.org/presentationml/2006/main">
  <p:tag name="KSO_WM_DIAGRAM_VIRTUALLY_FRAME" val="{&quot;height&quot;:357.84700787401573,&quot;left&quot;:151.17543307086615,&quot;top&quot;:156.31,&quot;width&quot;:722.5045669291337}"/>
</p:tagLst>
</file>

<file path=ppt/tags/tag15.xml><?xml version="1.0" encoding="utf-8"?>
<p:tagLst xmlns:p="http://schemas.openxmlformats.org/presentationml/2006/main">
  <p:tag name="KSO_WM_DIAGRAM_VIRTUALLY_FRAME" val="{&quot;height&quot;:446.61158821813933,&quot;left&quot;:353.85,&quot;top&quot;:43.18841178186063,&quot;width&quot;:585.25}"/>
</p:tagLst>
</file>

<file path=ppt/tags/tag150.xml><?xml version="1.0" encoding="utf-8"?>
<p:tagLst xmlns:p="http://schemas.openxmlformats.org/presentationml/2006/main">
  <p:tag name="KSO_WM_DIAGRAM_VIRTUALLY_FRAME" val="{&quot;height&quot;:357.84700787401573,&quot;left&quot;:151.17543307086615,&quot;top&quot;:156.31,&quot;width&quot;:722.5045669291337}"/>
</p:tagLst>
</file>

<file path=ppt/tags/tag151.xml><?xml version="1.0" encoding="utf-8"?>
<p:tagLst xmlns:p="http://schemas.openxmlformats.org/presentationml/2006/main">
  <p:tag name="KSO_WM_DIAGRAM_VIRTUALLY_FRAME" val="{&quot;height&quot;:357.84700787401573,&quot;left&quot;:151.17543307086615,&quot;top&quot;:156.31,&quot;width&quot;:722.5045669291337}"/>
</p:tagLst>
</file>

<file path=ppt/tags/tag152.xml><?xml version="1.0" encoding="utf-8"?>
<p:tagLst xmlns:p="http://schemas.openxmlformats.org/presentationml/2006/main">
  <p:tag name="KSO_WM_DIAGRAM_VIRTUALLY_FRAME" val="{&quot;height&quot;:357.84700787401573,&quot;left&quot;:151.17543307086615,&quot;top&quot;:156.31,&quot;width&quot;:722.5045669291337}"/>
</p:tagLst>
</file>

<file path=ppt/tags/tag153.xml><?xml version="1.0" encoding="utf-8"?>
<p:tagLst xmlns:p="http://schemas.openxmlformats.org/presentationml/2006/main">
  <p:tag name="KSO_WM_DIAGRAM_VIRTUALLY_FRAME" val="{&quot;height&quot;:357.84700787401573,&quot;left&quot;:151.17543307086615,&quot;top&quot;:156.31,&quot;width&quot;:722.5045669291337}"/>
</p:tagLst>
</file>

<file path=ppt/tags/tag154.xml><?xml version="1.0" encoding="utf-8"?>
<p:tagLst xmlns:p="http://schemas.openxmlformats.org/presentationml/2006/main">
  <p:tag name="KSO_WM_DIAGRAM_VIRTUALLY_FRAME" val="{&quot;height&quot;:357.84700787401573,&quot;left&quot;:151.17543307086615,&quot;top&quot;:156.31,&quot;width&quot;:722.5045669291337}"/>
</p:tagLst>
</file>

<file path=ppt/tags/tag155.xml><?xml version="1.0" encoding="utf-8"?>
<p:tagLst xmlns:p="http://schemas.openxmlformats.org/presentationml/2006/main">
  <p:tag name="KSO_WM_DIAGRAM_VIRTUALLY_FRAME" val="{&quot;height&quot;:357.84700787401573,&quot;left&quot;:151.17543307086615,&quot;top&quot;:156.31,&quot;width&quot;:722.5045669291337}"/>
</p:tagLst>
</file>

<file path=ppt/tags/tag156.xml><?xml version="1.0" encoding="utf-8"?>
<p:tagLst xmlns:p="http://schemas.openxmlformats.org/presentationml/2006/main">
  <p:tag name="KSO_WM_DIAGRAM_VIRTUALLY_FRAME" val="{&quot;height&quot;:357.84700787401573,&quot;left&quot;:151.17543307086615,&quot;top&quot;:156.31,&quot;width&quot;:722.5045669291337}"/>
</p:tagLst>
</file>

<file path=ppt/tags/tag157.xml><?xml version="1.0" encoding="utf-8"?>
<p:tagLst xmlns:p="http://schemas.openxmlformats.org/presentationml/2006/main">
  <p:tag name="KSO_WM_DIAGRAM_VIRTUALLY_FRAME" val="{&quot;height&quot;:357.84700787401573,&quot;left&quot;:151.17543307086615,&quot;top&quot;:156.31,&quot;width&quot;:722.5045669291337}"/>
</p:tagLst>
</file>

<file path=ppt/tags/tag158.xml><?xml version="1.0" encoding="utf-8"?>
<p:tagLst xmlns:p="http://schemas.openxmlformats.org/presentationml/2006/main">
  <p:tag name="KSO_WM_DIAGRAM_VIRTUALLY_FRAME" val="{&quot;height&quot;:357.84700787401573,&quot;left&quot;:151.17543307086615,&quot;top&quot;:156.31,&quot;width&quot;:722.5045669291337}"/>
</p:tagLst>
</file>

<file path=ppt/tags/tag159.xml><?xml version="1.0" encoding="utf-8"?>
<p:tagLst xmlns:p="http://schemas.openxmlformats.org/presentationml/2006/main">
  <p:tag name="KSO_WM_DIAGRAM_VIRTUALLY_FRAME" val="{&quot;height&quot;:357.84700787401573,&quot;left&quot;:151.17543307086615,&quot;top&quot;:156.31,&quot;width&quot;:722.5045669291337}"/>
</p:tagLst>
</file>

<file path=ppt/tags/tag16.xml><?xml version="1.0" encoding="utf-8"?>
<p:tagLst xmlns:p="http://schemas.openxmlformats.org/presentationml/2006/main">
  <p:tag name="KSO_WM_DIAGRAM_VIRTUALLY_FRAME" val="{&quot;height&quot;:446.61158821813933,&quot;left&quot;:353.85,&quot;top&quot;:43.18841178186063,&quot;width&quot;:585.25}"/>
</p:tagLst>
</file>

<file path=ppt/tags/tag160.xml><?xml version="1.0" encoding="utf-8"?>
<p:tagLst xmlns:p="http://schemas.openxmlformats.org/presentationml/2006/main">
  <p:tag name="KSO_WM_DIAGRAM_VIRTUALLY_FRAME" val="{&quot;height&quot;:357.84700787401573,&quot;left&quot;:151.17543307086615,&quot;top&quot;:156.31,&quot;width&quot;:722.5045669291337}"/>
</p:tagLst>
</file>

<file path=ppt/tags/tag161.xml><?xml version="1.0" encoding="utf-8"?>
<p:tagLst xmlns:p="http://schemas.openxmlformats.org/presentationml/2006/main">
  <p:tag name="KSO_WM_DIAGRAM_VIRTUALLY_FRAME" val="{&quot;height&quot;:357.84700787401573,&quot;left&quot;:151.17543307086615,&quot;top&quot;:156.31,&quot;width&quot;:722.5045669291337}"/>
</p:tagLst>
</file>

<file path=ppt/tags/tag162.xml><?xml version="1.0" encoding="utf-8"?>
<p:tagLst xmlns:p="http://schemas.openxmlformats.org/presentationml/2006/main">
  <p:tag name="KSO_WM_DIAGRAM_VIRTUALLY_FRAME" val="{&quot;height&quot;:357.84700787401573,&quot;left&quot;:151.17543307086615,&quot;top&quot;:156.31,&quot;width&quot;:722.5045669291337}"/>
</p:tagLst>
</file>

<file path=ppt/tags/tag163.xml><?xml version="1.0" encoding="utf-8"?>
<p:tagLst xmlns:p="http://schemas.openxmlformats.org/presentationml/2006/main">
  <p:tag name="KSO_WM_DIAGRAM_VIRTUALLY_FRAME" val="{&quot;height&quot;:357.84700787401573,&quot;left&quot;:151.17543307086615,&quot;top&quot;:156.31,&quot;width&quot;:722.5045669291337}"/>
</p:tagLst>
</file>

<file path=ppt/tags/tag164.xml><?xml version="1.0" encoding="utf-8"?>
<p:tagLst xmlns:p="http://schemas.openxmlformats.org/presentationml/2006/main">
  <p:tag name="KSO_WM_DIAGRAM_VIRTUALLY_FRAME" val="{&quot;height&quot;:357.84700787401573,&quot;left&quot;:151.17543307086615,&quot;top&quot;:156.31,&quot;width&quot;:722.5045669291337}"/>
</p:tagLst>
</file>

<file path=ppt/tags/tag165.xml><?xml version="1.0" encoding="utf-8"?>
<p:tagLst xmlns:p="http://schemas.openxmlformats.org/presentationml/2006/main">
  <p:tag name="KSO_WM_DIAGRAM_VIRTUALLY_FRAME" val="{&quot;height&quot;:357.84700787401573,&quot;left&quot;:151.17543307086615,&quot;top&quot;:156.31,&quot;width&quot;:722.5045669291337}"/>
</p:tagLst>
</file>

<file path=ppt/tags/tag166.xml><?xml version="1.0" encoding="utf-8"?>
<p:tagLst xmlns:p="http://schemas.openxmlformats.org/presentationml/2006/main">
  <p:tag name="KSO_WM_DIAGRAM_VIRTUALLY_FRAME" val="{&quot;height&quot;:357.84700787401573,&quot;left&quot;:151.17543307086615,&quot;top&quot;:156.31,&quot;width&quot;:722.5045669291337}"/>
</p:tagLst>
</file>

<file path=ppt/tags/tag167.xml><?xml version="1.0" encoding="utf-8"?>
<p:tagLst xmlns:p="http://schemas.openxmlformats.org/presentationml/2006/main">
  <p:tag name="KSO_WM_DIAGRAM_VIRTUALLY_FRAME" val="{&quot;height&quot;:357.84700787401573,&quot;left&quot;:151.17543307086615,&quot;top&quot;:156.31,&quot;width&quot;:722.5045669291337}"/>
</p:tagLst>
</file>

<file path=ppt/tags/tag168.xml><?xml version="1.0" encoding="utf-8"?>
<p:tagLst xmlns:p="http://schemas.openxmlformats.org/presentationml/2006/main">
  <p:tag name="KSO_WM_DIAGRAM_VIRTUALLY_FRAME" val="{&quot;height&quot;:357.84700787401573,&quot;left&quot;:151.17543307086615,&quot;top&quot;:156.31,&quot;width&quot;:722.5045669291337}"/>
</p:tagLst>
</file>

<file path=ppt/tags/tag169.xml><?xml version="1.0" encoding="utf-8"?>
<p:tagLst xmlns:p="http://schemas.openxmlformats.org/presentationml/2006/main">
  <p:tag name="KSO_WM_DIAGRAM_VIRTUALLY_FRAME" val="{&quot;height&quot;:357.84700787401573,&quot;left&quot;:151.17543307086615,&quot;top&quot;:156.31,&quot;width&quot;:722.5045669291337}"/>
</p:tagLst>
</file>

<file path=ppt/tags/tag17.xml><?xml version="1.0" encoding="utf-8"?>
<p:tagLst xmlns:p="http://schemas.openxmlformats.org/presentationml/2006/main">
  <p:tag name="KSO_WM_DIAGRAM_VIRTUALLY_FRAME" val="{&quot;height&quot;:446.61158821813933,&quot;left&quot;:353.85,&quot;top&quot;:43.18841178186063,&quot;width&quot;:585.25}"/>
</p:tagLst>
</file>

<file path=ppt/tags/tag170.xml><?xml version="1.0" encoding="utf-8"?>
<p:tagLst xmlns:p="http://schemas.openxmlformats.org/presentationml/2006/main">
  <p:tag name="resource_record_key" val="{&quot;12&quot;:[25002283,25002104]}"/>
  <p:tag name="commondata" val="eyJoZGlkIjoiYWQ4MWJlY2E0YTU2MmEwZmRmMjRhMDFkNjRjZmI1MjMifQ=="/>
</p:tagLst>
</file>

<file path=ppt/tags/tag18.xml><?xml version="1.0" encoding="utf-8"?>
<p:tagLst xmlns:p="http://schemas.openxmlformats.org/presentationml/2006/main">
  <p:tag name="KSO_WM_DIAGRAM_VIRTUALLY_FRAME" val="{&quot;height&quot;:446.61158821813933,&quot;left&quot;:353.85,&quot;top&quot;:43.18841178186063,&quot;width&quot;:585.25}"/>
</p:tagLst>
</file>

<file path=ppt/tags/tag19.xml><?xml version="1.0" encoding="utf-8"?>
<p:tagLst xmlns:p="http://schemas.openxmlformats.org/presentationml/2006/main">
  <p:tag name="KSO_WM_DIAGRAM_VIRTUALLY_FRAME" val="{&quot;height&quot;:446.61158821813933,&quot;left&quot;:353.85,&quot;top&quot;:43.18841178186063,&quot;width&quot;:585.25}"/>
</p:tagLst>
</file>

<file path=ppt/tags/tag2.xml><?xml version="1.0" encoding="utf-8"?>
<p:tagLst xmlns:p="http://schemas.openxmlformats.org/presentationml/2006/main">
  <p:tag name="KSO_WM_DIAGRAM_VIRTUALLY_FRAME" val="{&quot;height&quot;:446.61158821813933,&quot;left&quot;:353.85,&quot;top&quot;:43.18841178186063,&quot;width&quot;:585.25}"/>
</p:tagLst>
</file>

<file path=ppt/tags/tag20.xml><?xml version="1.0" encoding="utf-8"?>
<p:tagLst xmlns:p="http://schemas.openxmlformats.org/presentationml/2006/main">
  <p:tag name="KSO_WM_DIAGRAM_VIRTUALLY_FRAME" val="{&quot;height&quot;:446.61158821813933,&quot;left&quot;:353.85,&quot;top&quot;:43.18841178186063,&quot;width&quot;:585.25}"/>
</p:tagLst>
</file>

<file path=ppt/tags/tag21.xml><?xml version="1.0" encoding="utf-8"?>
<p:tagLst xmlns:p="http://schemas.openxmlformats.org/presentationml/2006/main">
  <p:tag name="KSO_WM_DIAGRAM_VIRTUALLY_FRAME" val="{&quot;height&quot;:446.61158821813933,&quot;left&quot;:353.85,&quot;top&quot;:43.18841178186063,&quot;width&quot;:585.25}"/>
</p:tagLst>
</file>

<file path=ppt/tags/tag22.xml><?xml version="1.0" encoding="utf-8"?>
<p:tagLst xmlns:p="http://schemas.openxmlformats.org/presentationml/2006/main">
  <p:tag name="KSO_WM_DIAGRAM_VIRTUALLY_FRAME" val="{&quot;height&quot;:446.61158821813933,&quot;left&quot;:353.85,&quot;top&quot;:43.18841178186063,&quot;width&quot;:585.25}"/>
</p:tagLst>
</file>

<file path=ppt/tags/tag23.xml><?xml version="1.0" encoding="utf-8"?>
<p:tagLst xmlns:p="http://schemas.openxmlformats.org/presentationml/2006/main">
  <p:tag name="KSO_WM_DIAGRAM_VIRTUALLY_FRAME" val="{&quot;height&quot;:446.61158821813933,&quot;left&quot;:353.85,&quot;top&quot;:43.18841178186063,&quot;width&quot;:585.25}"/>
</p:tagLst>
</file>

<file path=ppt/tags/tag24.xml><?xml version="1.0" encoding="utf-8"?>
<p:tagLst xmlns:p="http://schemas.openxmlformats.org/presentationml/2006/main">
  <p:tag name="KSO_WM_DIAGRAM_VIRTUALLY_FRAME" val="{&quot;height&quot;:446.61158821813933,&quot;left&quot;:353.85,&quot;top&quot;:43.18841178186063,&quot;width&quot;:585.25}"/>
</p:tagLst>
</file>

<file path=ppt/tags/tag25.xml><?xml version="1.0" encoding="utf-8"?>
<p:tagLst xmlns:p="http://schemas.openxmlformats.org/presentationml/2006/main">
  <p:tag name="KSO_WM_DIAGRAM_VIRTUALLY_FRAME" val="{&quot;height&quot;:446.61158821813933,&quot;left&quot;:353.85,&quot;top&quot;:43.18841178186063,&quot;width&quot;:585.25}"/>
</p:tagLst>
</file>

<file path=ppt/tags/tag26.xml><?xml version="1.0" encoding="utf-8"?>
<p:tagLst xmlns:p="http://schemas.openxmlformats.org/presentationml/2006/main">
  <p:tag name="KSO_WM_DIAGRAM_VIRTUALLY_FRAME" val="{&quot;height&quot;:446.61158821813933,&quot;left&quot;:353.85,&quot;top&quot;:43.18841178186063,&quot;width&quot;:585.25}"/>
</p:tagLst>
</file>

<file path=ppt/tags/tag27.xml><?xml version="1.0" encoding="utf-8"?>
<p:tagLst xmlns:p="http://schemas.openxmlformats.org/presentationml/2006/main">
  <p:tag name="KSO_WM_DIAGRAM_VIRTUALLY_FRAME" val="{&quot;height&quot;:446.61158821813933,&quot;left&quot;:353.85,&quot;top&quot;:43.18841178186063,&quot;width&quot;:585.25}"/>
</p:tagLst>
</file>

<file path=ppt/tags/tag28.xml><?xml version="1.0" encoding="utf-8"?>
<p:tagLst xmlns:p="http://schemas.openxmlformats.org/presentationml/2006/main">
  <p:tag name="KSO_WM_DIAGRAM_VIRTUALLY_FRAME" val="{&quot;height&quot;:446.61158821813933,&quot;left&quot;:353.85,&quot;top&quot;:43.18841178186063,&quot;width&quot;:585.25}"/>
</p:tagLst>
</file>

<file path=ppt/tags/tag29.xml><?xml version="1.0" encoding="utf-8"?>
<p:tagLst xmlns:p="http://schemas.openxmlformats.org/presentationml/2006/main">
  <p:tag name="KSO_WM_DIAGRAM_VIRTUALLY_FRAME" val="{&quot;height&quot;:446.61158821813933,&quot;left&quot;:353.85,&quot;top&quot;:43.18841178186063,&quot;width&quot;:585.25}"/>
</p:tagLst>
</file>

<file path=ppt/tags/tag3.xml><?xml version="1.0" encoding="utf-8"?>
<p:tagLst xmlns:p="http://schemas.openxmlformats.org/presentationml/2006/main">
  <p:tag name="KSO_WM_DIAGRAM_VIRTUALLY_FRAME" val="{&quot;height&quot;:446.61158821813933,&quot;left&quot;:353.85,&quot;top&quot;:43.18841178186063,&quot;width&quot;:585.25}"/>
</p:tagLst>
</file>

<file path=ppt/tags/tag30.xml><?xml version="1.0" encoding="utf-8"?>
<p:tagLst xmlns:p="http://schemas.openxmlformats.org/presentationml/2006/main">
  <p:tag name="KSO_WM_DIAGRAM_VIRTUALLY_FRAME" val="{&quot;height&quot;:446.61158821813933,&quot;left&quot;:353.85,&quot;top&quot;:43.18841178186063,&quot;width&quot;:585.25}"/>
</p:tagLst>
</file>

<file path=ppt/tags/tag31.xml><?xml version="1.0" encoding="utf-8"?>
<p:tagLst xmlns:p="http://schemas.openxmlformats.org/presentationml/2006/main">
  <p:tag name="KSO_WM_DIAGRAM_VIRTUALLY_FRAME" val="{&quot;height&quot;:446.61158821813933,&quot;left&quot;:353.85,&quot;top&quot;:43.18841178186063,&quot;width&quot;:585.25}"/>
</p:tagLst>
</file>

<file path=ppt/tags/tag32.xml><?xml version="1.0" encoding="utf-8"?>
<p:tagLst xmlns:p="http://schemas.openxmlformats.org/presentationml/2006/main">
  <p:tag name="KSO_WM_DIAGRAM_VIRTUALLY_FRAME" val="{&quot;height&quot;:357.84700787401573,&quot;left&quot;:151.17543307086615,&quot;top&quot;:156.31,&quot;width&quot;:722.5045669291337}"/>
</p:tagLst>
</file>

<file path=ppt/tags/tag33.xml><?xml version="1.0" encoding="utf-8"?>
<p:tagLst xmlns:p="http://schemas.openxmlformats.org/presentationml/2006/main">
  <p:tag name="KSO_WM_DIAGRAM_VIRTUALLY_FRAME" val="{&quot;height&quot;:357.84700787401573,&quot;left&quot;:151.17543307086615,&quot;top&quot;:156.31,&quot;width&quot;:722.5045669291337}"/>
</p:tagLst>
</file>

<file path=ppt/tags/tag34.xml><?xml version="1.0" encoding="utf-8"?>
<p:tagLst xmlns:p="http://schemas.openxmlformats.org/presentationml/2006/main">
  <p:tag name="KSO_WM_DIAGRAM_VIRTUALLY_FRAME" val="{&quot;height&quot;:357.84700787401573,&quot;left&quot;:151.17543307086615,&quot;top&quot;:156.31,&quot;width&quot;:722.5045669291337}"/>
</p:tagLst>
</file>

<file path=ppt/tags/tag35.xml><?xml version="1.0" encoding="utf-8"?>
<p:tagLst xmlns:p="http://schemas.openxmlformats.org/presentationml/2006/main">
  <p:tag name="KSO_WM_DIAGRAM_VIRTUALLY_FRAME" val="{&quot;height&quot;:357.84700787401573,&quot;left&quot;:151.17543307086615,&quot;top&quot;:156.31,&quot;width&quot;:722.5045669291337}"/>
</p:tagLst>
</file>

<file path=ppt/tags/tag36.xml><?xml version="1.0" encoding="utf-8"?>
<p:tagLst xmlns:p="http://schemas.openxmlformats.org/presentationml/2006/main">
  <p:tag name="KSO_WM_DIAGRAM_VIRTUALLY_FRAME" val="{&quot;height&quot;:357.84700787401573,&quot;left&quot;:151.17543307086615,&quot;top&quot;:156.31,&quot;width&quot;:722.5045669291337}"/>
</p:tagLst>
</file>

<file path=ppt/tags/tag37.xml><?xml version="1.0" encoding="utf-8"?>
<p:tagLst xmlns:p="http://schemas.openxmlformats.org/presentationml/2006/main">
  <p:tag name="KSO_WM_DIAGRAM_VIRTUALLY_FRAME" val="{&quot;height&quot;:357.84700787401573,&quot;left&quot;:151.17543307086615,&quot;top&quot;:156.31,&quot;width&quot;:722.5045669291337}"/>
</p:tagLst>
</file>

<file path=ppt/tags/tag38.xml><?xml version="1.0" encoding="utf-8"?>
<p:tagLst xmlns:p="http://schemas.openxmlformats.org/presentationml/2006/main">
  <p:tag name="KSO_WM_DIAGRAM_VIRTUALLY_FRAME" val="{&quot;height&quot;:357.84700787401573,&quot;left&quot;:151.17543307086615,&quot;top&quot;:156.31,&quot;width&quot;:722.5045669291337}"/>
</p:tagLst>
</file>

<file path=ppt/tags/tag39.xml><?xml version="1.0" encoding="utf-8"?>
<p:tagLst xmlns:p="http://schemas.openxmlformats.org/presentationml/2006/main">
  <p:tag name="KSO_WM_DIAGRAM_VIRTUALLY_FRAME" val="{&quot;height&quot;:357.84700787401573,&quot;left&quot;:151.17543307086615,&quot;top&quot;:156.31,&quot;width&quot;:722.5045669291337}"/>
</p:tagLst>
</file>

<file path=ppt/tags/tag4.xml><?xml version="1.0" encoding="utf-8"?>
<p:tagLst xmlns:p="http://schemas.openxmlformats.org/presentationml/2006/main">
  <p:tag name="KSO_WM_DIAGRAM_VIRTUALLY_FRAME" val="{&quot;height&quot;:446.61158821813933,&quot;left&quot;:353.85,&quot;top&quot;:43.18841178186063,&quot;width&quot;:585.25}"/>
</p:tagLst>
</file>

<file path=ppt/tags/tag40.xml><?xml version="1.0" encoding="utf-8"?>
<p:tagLst xmlns:p="http://schemas.openxmlformats.org/presentationml/2006/main">
  <p:tag name="KSO_WM_DIAGRAM_VIRTUALLY_FRAME" val="{&quot;height&quot;:357.84700787401573,&quot;left&quot;:151.17543307086615,&quot;top&quot;:156.31,&quot;width&quot;:722.5045669291337}"/>
</p:tagLst>
</file>

<file path=ppt/tags/tag41.xml><?xml version="1.0" encoding="utf-8"?>
<p:tagLst xmlns:p="http://schemas.openxmlformats.org/presentationml/2006/main">
  <p:tag name="KSO_WM_DIAGRAM_VIRTUALLY_FRAME" val="{&quot;height&quot;:357.84700787401573,&quot;left&quot;:151.17543307086615,&quot;top&quot;:156.31,&quot;width&quot;:722.5045669291337}"/>
</p:tagLst>
</file>

<file path=ppt/tags/tag42.xml><?xml version="1.0" encoding="utf-8"?>
<p:tagLst xmlns:p="http://schemas.openxmlformats.org/presentationml/2006/main">
  <p:tag name="KSO_WM_DIAGRAM_VIRTUALLY_FRAME" val="{&quot;height&quot;:357.84700787401573,&quot;left&quot;:151.17543307086615,&quot;top&quot;:156.31,&quot;width&quot;:722.5045669291337}"/>
</p:tagLst>
</file>

<file path=ppt/tags/tag43.xml><?xml version="1.0" encoding="utf-8"?>
<p:tagLst xmlns:p="http://schemas.openxmlformats.org/presentationml/2006/main">
  <p:tag name="KSO_WM_DIAGRAM_VIRTUALLY_FRAME" val="{&quot;height&quot;:357.84700787401573,&quot;left&quot;:151.17543307086615,&quot;top&quot;:156.31,&quot;width&quot;:722.5045669291337}"/>
</p:tagLst>
</file>

<file path=ppt/tags/tag44.xml><?xml version="1.0" encoding="utf-8"?>
<p:tagLst xmlns:p="http://schemas.openxmlformats.org/presentationml/2006/main">
  <p:tag name="KSO_WM_DIAGRAM_VIRTUALLY_FRAME" val="{&quot;height&quot;:357.84700787401573,&quot;left&quot;:151.17543307086615,&quot;top&quot;:156.31,&quot;width&quot;:722.5045669291337}"/>
</p:tagLst>
</file>

<file path=ppt/tags/tag45.xml><?xml version="1.0" encoding="utf-8"?>
<p:tagLst xmlns:p="http://schemas.openxmlformats.org/presentationml/2006/main">
  <p:tag name="KSO_WM_DIAGRAM_VIRTUALLY_FRAME" val="{&quot;height&quot;:357.84700787401573,&quot;left&quot;:151.17543307086615,&quot;top&quot;:156.31,&quot;width&quot;:722.5045669291337}"/>
</p:tagLst>
</file>

<file path=ppt/tags/tag46.xml><?xml version="1.0" encoding="utf-8"?>
<p:tagLst xmlns:p="http://schemas.openxmlformats.org/presentationml/2006/main">
  <p:tag name="KSO_WM_DIAGRAM_VIRTUALLY_FRAME" val="{&quot;height&quot;:357.84700787401573,&quot;left&quot;:151.17543307086615,&quot;top&quot;:156.31,&quot;width&quot;:722.5045669291337}"/>
</p:tagLst>
</file>

<file path=ppt/tags/tag47.xml><?xml version="1.0" encoding="utf-8"?>
<p:tagLst xmlns:p="http://schemas.openxmlformats.org/presentationml/2006/main">
  <p:tag name="KSO_WM_DIAGRAM_VIRTUALLY_FRAME" val="{&quot;height&quot;:357.84700787401573,&quot;left&quot;:151.17543307086615,&quot;top&quot;:156.31,&quot;width&quot;:722.5045669291337}"/>
</p:tagLst>
</file>

<file path=ppt/tags/tag48.xml><?xml version="1.0" encoding="utf-8"?>
<p:tagLst xmlns:p="http://schemas.openxmlformats.org/presentationml/2006/main">
  <p:tag name="KSO_WM_DIAGRAM_VIRTUALLY_FRAME" val="{&quot;height&quot;:357.84700787401573,&quot;left&quot;:151.17543307086615,&quot;top&quot;:156.31,&quot;width&quot;:722.5045669291337}"/>
</p:tagLst>
</file>

<file path=ppt/tags/tag49.xml><?xml version="1.0" encoding="utf-8"?>
<p:tagLst xmlns:p="http://schemas.openxmlformats.org/presentationml/2006/main">
  <p:tag name="KSO_WM_DIAGRAM_VIRTUALLY_FRAME" val="{&quot;height&quot;:357.84700787401573,&quot;left&quot;:151.17543307086615,&quot;top&quot;:156.31,&quot;width&quot;:722.5045669291337}"/>
</p:tagLst>
</file>

<file path=ppt/tags/tag5.xml><?xml version="1.0" encoding="utf-8"?>
<p:tagLst xmlns:p="http://schemas.openxmlformats.org/presentationml/2006/main">
  <p:tag name="KSO_WM_DIAGRAM_VIRTUALLY_FRAME" val="{&quot;height&quot;:446.61158821813933,&quot;left&quot;:353.85,&quot;top&quot;:43.18841178186063,&quot;width&quot;:585.25}"/>
</p:tagLst>
</file>

<file path=ppt/tags/tag50.xml><?xml version="1.0" encoding="utf-8"?>
<p:tagLst xmlns:p="http://schemas.openxmlformats.org/presentationml/2006/main">
  <p:tag name="KSO_WM_DIAGRAM_VIRTUALLY_FRAME" val="{&quot;height&quot;:357.84700787401573,&quot;left&quot;:151.17543307086615,&quot;top&quot;:156.31,&quot;width&quot;:722.5045669291337}"/>
</p:tagLst>
</file>

<file path=ppt/tags/tag51.xml><?xml version="1.0" encoding="utf-8"?>
<p:tagLst xmlns:p="http://schemas.openxmlformats.org/presentationml/2006/main">
  <p:tag name="KSO_WM_DIAGRAM_VIRTUALLY_FRAME" val="{&quot;height&quot;:357.84700787401573,&quot;left&quot;:151.17543307086615,&quot;top&quot;:156.31,&quot;width&quot;:722.5045669291337}"/>
</p:tagLst>
</file>

<file path=ppt/tags/tag52.xml><?xml version="1.0" encoding="utf-8"?>
<p:tagLst xmlns:p="http://schemas.openxmlformats.org/presentationml/2006/main">
  <p:tag name="KSO_WM_DIAGRAM_VIRTUALLY_FRAME" val="{&quot;height&quot;:357.84700787401573,&quot;left&quot;:151.17543307086615,&quot;top&quot;:156.31,&quot;width&quot;:722.5045669291337}"/>
</p:tagLst>
</file>

<file path=ppt/tags/tag53.xml><?xml version="1.0" encoding="utf-8"?>
<p:tagLst xmlns:p="http://schemas.openxmlformats.org/presentationml/2006/main">
  <p:tag name="KSO_WM_DIAGRAM_VIRTUALLY_FRAME" val="{&quot;height&quot;:357.84700787401573,&quot;left&quot;:151.17543307086615,&quot;top&quot;:156.31,&quot;width&quot;:722.5045669291337}"/>
</p:tagLst>
</file>

<file path=ppt/tags/tag54.xml><?xml version="1.0" encoding="utf-8"?>
<p:tagLst xmlns:p="http://schemas.openxmlformats.org/presentationml/2006/main">
  <p:tag name="KSO_WM_DIAGRAM_VIRTUALLY_FRAME" val="{&quot;height&quot;:357.84700787401573,&quot;left&quot;:151.17543307086615,&quot;top&quot;:156.31,&quot;width&quot;:722.5045669291337}"/>
</p:tagLst>
</file>

<file path=ppt/tags/tag55.xml><?xml version="1.0" encoding="utf-8"?>
<p:tagLst xmlns:p="http://schemas.openxmlformats.org/presentationml/2006/main">
  <p:tag name="KSO_WM_DIAGRAM_VIRTUALLY_FRAME" val="{&quot;height&quot;:357.84700787401573,&quot;left&quot;:151.17543307086615,&quot;top&quot;:156.31,&quot;width&quot;:722.5045669291337}"/>
</p:tagLst>
</file>

<file path=ppt/tags/tag56.xml><?xml version="1.0" encoding="utf-8"?>
<p:tagLst xmlns:p="http://schemas.openxmlformats.org/presentationml/2006/main">
  <p:tag name="KSO_WM_DIAGRAM_VIRTUALLY_FRAME" val="{&quot;height&quot;:357.84700787401573,&quot;left&quot;:151.17543307086615,&quot;top&quot;:156.31,&quot;width&quot;:722.5045669291337}"/>
</p:tagLst>
</file>

<file path=ppt/tags/tag57.xml><?xml version="1.0" encoding="utf-8"?>
<p:tagLst xmlns:p="http://schemas.openxmlformats.org/presentationml/2006/main">
  <p:tag name="KSO_WM_DIAGRAM_VIRTUALLY_FRAME" val="{&quot;height&quot;:357.84700787401573,&quot;left&quot;:151.17543307086615,&quot;top&quot;:156.31,&quot;width&quot;:722.5045669291337}"/>
</p:tagLst>
</file>

<file path=ppt/tags/tag58.xml><?xml version="1.0" encoding="utf-8"?>
<p:tagLst xmlns:p="http://schemas.openxmlformats.org/presentationml/2006/main">
  <p:tag name="KSO_WM_DIAGRAM_VIRTUALLY_FRAME" val="{&quot;height&quot;:357.84700787401573,&quot;left&quot;:151.17543307086615,&quot;top&quot;:156.31,&quot;width&quot;:722.5045669291337}"/>
</p:tagLst>
</file>

<file path=ppt/tags/tag59.xml><?xml version="1.0" encoding="utf-8"?>
<p:tagLst xmlns:p="http://schemas.openxmlformats.org/presentationml/2006/main">
  <p:tag name="KSO_WM_DIAGRAM_VIRTUALLY_FRAME" val="{&quot;height&quot;:357.84700787401573,&quot;left&quot;:151.17543307086615,&quot;top&quot;:156.31,&quot;width&quot;:722.5045669291337}"/>
</p:tagLst>
</file>

<file path=ppt/tags/tag6.xml><?xml version="1.0" encoding="utf-8"?>
<p:tagLst xmlns:p="http://schemas.openxmlformats.org/presentationml/2006/main">
  <p:tag name="KSO_WM_DIAGRAM_VIRTUALLY_FRAME" val="{&quot;height&quot;:446.61158821813933,&quot;left&quot;:353.85,&quot;top&quot;:43.18841178186063,&quot;width&quot;:585.25}"/>
</p:tagLst>
</file>

<file path=ppt/tags/tag60.xml><?xml version="1.0" encoding="utf-8"?>
<p:tagLst xmlns:p="http://schemas.openxmlformats.org/presentationml/2006/main">
  <p:tag name="KSO_WM_DIAGRAM_VIRTUALLY_FRAME" val="{&quot;height&quot;:357.84700787401573,&quot;left&quot;:151.17543307086615,&quot;top&quot;:156.31,&quot;width&quot;:722.5045669291337}"/>
</p:tagLst>
</file>

<file path=ppt/tags/tag61.xml><?xml version="1.0" encoding="utf-8"?>
<p:tagLst xmlns:p="http://schemas.openxmlformats.org/presentationml/2006/main">
  <p:tag name="KSO_WM_DIAGRAM_VIRTUALLY_FRAME" val="{&quot;height&quot;:357.84700787401573,&quot;left&quot;:151.17543307086615,&quot;top&quot;:156.31,&quot;width&quot;:722.5045669291337}"/>
</p:tagLst>
</file>

<file path=ppt/tags/tag62.xml><?xml version="1.0" encoding="utf-8"?>
<p:tagLst xmlns:p="http://schemas.openxmlformats.org/presentationml/2006/main">
  <p:tag name="KSO_WM_DIAGRAM_VIRTUALLY_FRAME" val="{&quot;height&quot;:357.84700787401573,&quot;left&quot;:151.17543307086615,&quot;top&quot;:156.31,&quot;width&quot;:722.5045669291337}"/>
</p:tagLst>
</file>

<file path=ppt/tags/tag63.xml><?xml version="1.0" encoding="utf-8"?>
<p:tagLst xmlns:p="http://schemas.openxmlformats.org/presentationml/2006/main">
  <p:tag name="KSO_WM_DIAGRAM_VIRTUALLY_FRAME" val="{&quot;height&quot;:357.84700787401573,&quot;left&quot;:151.17543307086615,&quot;top&quot;:156.31,&quot;width&quot;:722.5045669291337}"/>
</p:tagLst>
</file>

<file path=ppt/tags/tag64.xml><?xml version="1.0" encoding="utf-8"?>
<p:tagLst xmlns:p="http://schemas.openxmlformats.org/presentationml/2006/main">
  <p:tag name="KSO_WM_DIAGRAM_VIRTUALLY_FRAME" val="{&quot;height&quot;:357.84700787401573,&quot;left&quot;:151.17543307086615,&quot;top&quot;:156.31,&quot;width&quot;:722.5045669291337}"/>
</p:tagLst>
</file>

<file path=ppt/tags/tag65.xml><?xml version="1.0" encoding="utf-8"?>
<p:tagLst xmlns:p="http://schemas.openxmlformats.org/presentationml/2006/main">
  <p:tag name="KSO_WM_DIAGRAM_VIRTUALLY_FRAME" val="{&quot;height&quot;:357.84700787401573,&quot;left&quot;:151.17543307086615,&quot;top&quot;:156.31,&quot;width&quot;:722.5045669291337}"/>
</p:tagLst>
</file>

<file path=ppt/tags/tag66.xml><?xml version="1.0" encoding="utf-8"?>
<p:tagLst xmlns:p="http://schemas.openxmlformats.org/presentationml/2006/main">
  <p:tag name="KSO_WM_DIAGRAM_VIRTUALLY_FRAME" val="{&quot;height&quot;:357.84700787401573,&quot;left&quot;:151.17543307086615,&quot;top&quot;:156.31,&quot;width&quot;:722.5045669291337}"/>
</p:tagLst>
</file>

<file path=ppt/tags/tag67.xml><?xml version="1.0" encoding="utf-8"?>
<p:tagLst xmlns:p="http://schemas.openxmlformats.org/presentationml/2006/main">
  <p:tag name="KSO_WM_DIAGRAM_VIRTUALLY_FRAME" val="{&quot;height&quot;:357.84700787401573,&quot;left&quot;:151.17543307086615,&quot;top&quot;:156.31,&quot;width&quot;:722.5045669291337}"/>
</p:tagLst>
</file>

<file path=ppt/tags/tag68.xml><?xml version="1.0" encoding="utf-8"?>
<p:tagLst xmlns:p="http://schemas.openxmlformats.org/presentationml/2006/main">
  <p:tag name="KSO_WM_DIAGRAM_VIRTUALLY_FRAME" val="{&quot;height&quot;:357.84700787401573,&quot;left&quot;:151.17543307086615,&quot;top&quot;:156.31,&quot;width&quot;:722.5045669291337}"/>
</p:tagLst>
</file>

<file path=ppt/tags/tag69.xml><?xml version="1.0" encoding="utf-8"?>
<p:tagLst xmlns:p="http://schemas.openxmlformats.org/presentationml/2006/main">
  <p:tag name="KSO_WM_DIAGRAM_VIRTUALLY_FRAME" val="{&quot;height&quot;:357.84700787401573,&quot;left&quot;:151.17543307086615,&quot;top&quot;:156.31,&quot;width&quot;:722.5045669291337}"/>
</p:tagLst>
</file>

<file path=ppt/tags/tag7.xml><?xml version="1.0" encoding="utf-8"?>
<p:tagLst xmlns:p="http://schemas.openxmlformats.org/presentationml/2006/main">
  <p:tag name="KSO_WM_DIAGRAM_VIRTUALLY_FRAME" val="{&quot;height&quot;:446.61158821813933,&quot;left&quot;:353.85,&quot;top&quot;:43.18841178186063,&quot;width&quot;:585.25}"/>
</p:tagLst>
</file>

<file path=ppt/tags/tag70.xml><?xml version="1.0" encoding="utf-8"?>
<p:tagLst xmlns:p="http://schemas.openxmlformats.org/presentationml/2006/main">
  <p:tag name="KSO_WM_DIAGRAM_VIRTUALLY_FRAME" val="{&quot;height&quot;:357.84700787401573,&quot;left&quot;:151.17543307086615,&quot;top&quot;:156.31,&quot;width&quot;:722.5045669291337}"/>
</p:tagLst>
</file>

<file path=ppt/tags/tag71.xml><?xml version="1.0" encoding="utf-8"?>
<p:tagLst xmlns:p="http://schemas.openxmlformats.org/presentationml/2006/main">
  <p:tag name="KSO_WM_DIAGRAM_VIRTUALLY_FRAME" val="{&quot;height&quot;:357.84700787401573,&quot;left&quot;:151.17543307086615,&quot;top&quot;:156.31,&quot;width&quot;:722.5045669291337}"/>
</p:tagLst>
</file>

<file path=ppt/tags/tag72.xml><?xml version="1.0" encoding="utf-8"?>
<p:tagLst xmlns:p="http://schemas.openxmlformats.org/presentationml/2006/main">
  <p:tag name="KSO_WM_DIAGRAM_VIRTUALLY_FRAME" val="{&quot;height&quot;:357.84700787401573,&quot;left&quot;:151.17543307086615,&quot;top&quot;:156.31,&quot;width&quot;:722.5045669291337}"/>
</p:tagLst>
</file>

<file path=ppt/tags/tag73.xml><?xml version="1.0" encoding="utf-8"?>
<p:tagLst xmlns:p="http://schemas.openxmlformats.org/presentationml/2006/main">
  <p:tag name="KSO_WM_DIAGRAM_VIRTUALLY_FRAME" val="{&quot;height&quot;:357.84700787401573,&quot;left&quot;:151.17543307086615,&quot;top&quot;:156.31,&quot;width&quot;:722.5045669291337}"/>
</p:tagLst>
</file>

<file path=ppt/tags/tag74.xml><?xml version="1.0" encoding="utf-8"?>
<p:tagLst xmlns:p="http://schemas.openxmlformats.org/presentationml/2006/main">
  <p:tag name="KSO_WM_DIAGRAM_VIRTUALLY_FRAME" val="{&quot;height&quot;:357.84700787401573,&quot;left&quot;:151.17543307086615,&quot;top&quot;:156.31,&quot;width&quot;:722.5045669291337}"/>
</p:tagLst>
</file>

<file path=ppt/tags/tag75.xml><?xml version="1.0" encoding="utf-8"?>
<p:tagLst xmlns:p="http://schemas.openxmlformats.org/presentationml/2006/main">
  <p:tag name="KSO_WM_DIAGRAM_VIRTUALLY_FRAME" val="{&quot;height&quot;:357.84700787401573,&quot;left&quot;:151.17543307086615,&quot;top&quot;:156.31,&quot;width&quot;:722.5045669291337}"/>
</p:tagLst>
</file>

<file path=ppt/tags/tag76.xml><?xml version="1.0" encoding="utf-8"?>
<p:tagLst xmlns:p="http://schemas.openxmlformats.org/presentationml/2006/main">
  <p:tag name="KSO_WM_DIAGRAM_VIRTUALLY_FRAME" val="{&quot;height&quot;:357.84700787401573,&quot;left&quot;:151.17543307086615,&quot;top&quot;:156.31,&quot;width&quot;:722.5045669291337}"/>
</p:tagLst>
</file>

<file path=ppt/tags/tag77.xml><?xml version="1.0" encoding="utf-8"?>
<p:tagLst xmlns:p="http://schemas.openxmlformats.org/presentationml/2006/main">
  <p:tag name="KSO_WM_DIAGRAM_VIRTUALLY_FRAME" val="{&quot;height&quot;:357.84700787401573,&quot;left&quot;:151.17543307086615,&quot;top&quot;:156.31,&quot;width&quot;:722.5045669291337}"/>
</p:tagLst>
</file>

<file path=ppt/tags/tag78.xml><?xml version="1.0" encoding="utf-8"?>
<p:tagLst xmlns:p="http://schemas.openxmlformats.org/presentationml/2006/main">
  <p:tag name="KSO_WM_DIAGRAM_VIRTUALLY_FRAME" val="{&quot;height&quot;:357.84700787401573,&quot;left&quot;:151.17543307086615,&quot;top&quot;:156.31,&quot;width&quot;:722.5045669291337}"/>
</p:tagLst>
</file>

<file path=ppt/tags/tag79.xml><?xml version="1.0" encoding="utf-8"?>
<p:tagLst xmlns:p="http://schemas.openxmlformats.org/presentationml/2006/main">
  <p:tag name="KSO_WM_DIAGRAM_VIRTUALLY_FRAME" val="{&quot;height&quot;:357.84700787401573,&quot;left&quot;:151.17543307086615,&quot;top&quot;:156.31,&quot;width&quot;:722.5045669291337}"/>
</p:tagLst>
</file>

<file path=ppt/tags/tag8.xml><?xml version="1.0" encoding="utf-8"?>
<p:tagLst xmlns:p="http://schemas.openxmlformats.org/presentationml/2006/main">
  <p:tag name="KSO_WM_DIAGRAM_VIRTUALLY_FRAME" val="{&quot;height&quot;:446.61158821813933,&quot;left&quot;:353.85,&quot;top&quot;:43.18841178186063,&quot;width&quot;:585.25}"/>
</p:tagLst>
</file>

<file path=ppt/tags/tag80.xml><?xml version="1.0" encoding="utf-8"?>
<p:tagLst xmlns:p="http://schemas.openxmlformats.org/presentationml/2006/main">
  <p:tag name="KSO_WM_DIAGRAM_VIRTUALLY_FRAME" val="{&quot;height&quot;:357.84700787401573,&quot;left&quot;:151.17543307086615,&quot;top&quot;:156.31,&quot;width&quot;:722.5045669291337}"/>
</p:tagLst>
</file>

<file path=ppt/tags/tag81.xml><?xml version="1.0" encoding="utf-8"?>
<p:tagLst xmlns:p="http://schemas.openxmlformats.org/presentationml/2006/main">
  <p:tag name="KSO_WM_DIAGRAM_VIRTUALLY_FRAME" val="{&quot;height&quot;:357.84700787401573,&quot;left&quot;:151.17543307086615,&quot;top&quot;:156.31,&quot;width&quot;:722.5045669291337}"/>
</p:tagLst>
</file>

<file path=ppt/tags/tag82.xml><?xml version="1.0" encoding="utf-8"?>
<p:tagLst xmlns:p="http://schemas.openxmlformats.org/presentationml/2006/main">
  <p:tag name="KSO_WM_DIAGRAM_VIRTUALLY_FRAME" val="{&quot;height&quot;:357.84700787401573,&quot;left&quot;:151.17543307086615,&quot;top&quot;:156.31,&quot;width&quot;:722.5045669291337}"/>
</p:tagLst>
</file>

<file path=ppt/tags/tag83.xml><?xml version="1.0" encoding="utf-8"?>
<p:tagLst xmlns:p="http://schemas.openxmlformats.org/presentationml/2006/main">
  <p:tag name="KSO_WM_DIAGRAM_VIRTUALLY_FRAME" val="{&quot;height&quot;:357.84700787401573,&quot;left&quot;:151.17543307086615,&quot;top&quot;:156.31,&quot;width&quot;:722.5045669291337}"/>
</p:tagLst>
</file>

<file path=ppt/tags/tag84.xml><?xml version="1.0" encoding="utf-8"?>
<p:tagLst xmlns:p="http://schemas.openxmlformats.org/presentationml/2006/main">
  <p:tag name="KSO_WM_DIAGRAM_VIRTUALLY_FRAME" val="{&quot;height&quot;:357.84700787401573,&quot;left&quot;:151.17543307086615,&quot;top&quot;:156.31,&quot;width&quot;:722.5045669291337}"/>
</p:tagLst>
</file>

<file path=ppt/tags/tag85.xml><?xml version="1.0" encoding="utf-8"?>
<p:tagLst xmlns:p="http://schemas.openxmlformats.org/presentationml/2006/main">
  <p:tag name="KSO_WM_DIAGRAM_VIRTUALLY_FRAME" val="{&quot;height&quot;:357.84700787401573,&quot;left&quot;:151.17543307086615,&quot;top&quot;:156.31,&quot;width&quot;:722.5045669291337}"/>
</p:tagLst>
</file>

<file path=ppt/tags/tag86.xml><?xml version="1.0" encoding="utf-8"?>
<p:tagLst xmlns:p="http://schemas.openxmlformats.org/presentationml/2006/main">
  <p:tag name="KSO_WM_DIAGRAM_VIRTUALLY_FRAME" val="{&quot;height&quot;:357.84700787401573,&quot;left&quot;:151.17543307086615,&quot;top&quot;:156.31,&quot;width&quot;:722.5045669291337}"/>
</p:tagLst>
</file>

<file path=ppt/tags/tag87.xml><?xml version="1.0" encoding="utf-8"?>
<p:tagLst xmlns:p="http://schemas.openxmlformats.org/presentationml/2006/main">
  <p:tag name="KSO_WM_DIAGRAM_VIRTUALLY_FRAME" val="{&quot;height&quot;:357.84700787401573,&quot;left&quot;:151.17543307086615,&quot;top&quot;:156.31,&quot;width&quot;:722.5045669291337}"/>
</p:tagLst>
</file>

<file path=ppt/tags/tag88.xml><?xml version="1.0" encoding="utf-8"?>
<p:tagLst xmlns:p="http://schemas.openxmlformats.org/presentationml/2006/main">
  <p:tag name="KSO_WM_DIAGRAM_VIRTUALLY_FRAME" val="{&quot;height&quot;:357.84700787401573,&quot;left&quot;:151.17543307086615,&quot;top&quot;:156.31,&quot;width&quot;:722.5045669291337}"/>
</p:tagLst>
</file>

<file path=ppt/tags/tag89.xml><?xml version="1.0" encoding="utf-8"?>
<p:tagLst xmlns:p="http://schemas.openxmlformats.org/presentationml/2006/main">
  <p:tag name="KSO_WM_DIAGRAM_VIRTUALLY_FRAME" val="{&quot;height&quot;:357.84700787401573,&quot;left&quot;:151.17543307086615,&quot;top&quot;:156.31,&quot;width&quot;:722.5045669291337}"/>
</p:tagLst>
</file>

<file path=ppt/tags/tag9.xml><?xml version="1.0" encoding="utf-8"?>
<p:tagLst xmlns:p="http://schemas.openxmlformats.org/presentationml/2006/main">
  <p:tag name="KSO_WM_DIAGRAM_VIRTUALLY_FRAME" val="{&quot;height&quot;:446.61158821813933,&quot;left&quot;:353.85,&quot;top&quot;:43.18841178186063,&quot;width&quot;:585.25}"/>
</p:tagLst>
</file>

<file path=ppt/tags/tag90.xml><?xml version="1.0" encoding="utf-8"?>
<p:tagLst xmlns:p="http://schemas.openxmlformats.org/presentationml/2006/main">
  <p:tag name="KSO_WM_DIAGRAM_VIRTUALLY_FRAME" val="{&quot;height&quot;:357.84700787401573,&quot;left&quot;:151.17543307086615,&quot;top&quot;:156.31,&quot;width&quot;:722.5045669291337}"/>
</p:tagLst>
</file>

<file path=ppt/tags/tag91.xml><?xml version="1.0" encoding="utf-8"?>
<p:tagLst xmlns:p="http://schemas.openxmlformats.org/presentationml/2006/main">
  <p:tag name="KSO_WM_DIAGRAM_VIRTUALLY_FRAME" val="{&quot;height&quot;:357.84700787401573,&quot;left&quot;:151.17543307086615,&quot;top&quot;:156.31,&quot;width&quot;:722.5045669291337}"/>
</p:tagLst>
</file>

<file path=ppt/tags/tag92.xml><?xml version="1.0" encoding="utf-8"?>
<p:tagLst xmlns:p="http://schemas.openxmlformats.org/presentationml/2006/main">
  <p:tag name="KSO_WM_DIAGRAM_VIRTUALLY_FRAME" val="{&quot;height&quot;:357.84700787401573,&quot;left&quot;:151.17543307086615,&quot;top&quot;:156.31,&quot;width&quot;:722.5045669291337}"/>
</p:tagLst>
</file>

<file path=ppt/tags/tag93.xml><?xml version="1.0" encoding="utf-8"?>
<p:tagLst xmlns:p="http://schemas.openxmlformats.org/presentationml/2006/main">
  <p:tag name="KSO_WM_DIAGRAM_VIRTUALLY_FRAME" val="{&quot;height&quot;:357.84700787401573,&quot;left&quot;:151.17543307086615,&quot;top&quot;:156.31,&quot;width&quot;:722.5045669291337}"/>
</p:tagLst>
</file>

<file path=ppt/tags/tag94.xml><?xml version="1.0" encoding="utf-8"?>
<p:tagLst xmlns:p="http://schemas.openxmlformats.org/presentationml/2006/main">
  <p:tag name="KSO_WM_DIAGRAM_VIRTUALLY_FRAME" val="{&quot;height&quot;:357.84700787401573,&quot;left&quot;:151.17543307086615,&quot;top&quot;:156.31,&quot;width&quot;:722.5045669291337}"/>
</p:tagLst>
</file>

<file path=ppt/tags/tag95.xml><?xml version="1.0" encoding="utf-8"?>
<p:tagLst xmlns:p="http://schemas.openxmlformats.org/presentationml/2006/main">
  <p:tag name="KSO_WM_DIAGRAM_VIRTUALLY_FRAME" val="{&quot;height&quot;:357.84700787401573,&quot;left&quot;:151.17543307086615,&quot;top&quot;:156.31,&quot;width&quot;:722.5045669291337}"/>
</p:tagLst>
</file>

<file path=ppt/tags/tag96.xml><?xml version="1.0" encoding="utf-8"?>
<p:tagLst xmlns:p="http://schemas.openxmlformats.org/presentationml/2006/main">
  <p:tag name="KSO_WM_DIAGRAM_VIRTUALLY_FRAME" val="{&quot;height&quot;:357.84700787401573,&quot;left&quot;:151.17543307086615,&quot;top&quot;:156.31,&quot;width&quot;:722.5045669291337}"/>
</p:tagLst>
</file>

<file path=ppt/tags/tag97.xml><?xml version="1.0" encoding="utf-8"?>
<p:tagLst xmlns:p="http://schemas.openxmlformats.org/presentationml/2006/main">
  <p:tag name="KSO_WM_DIAGRAM_VIRTUALLY_FRAME" val="{&quot;height&quot;:357.84700787401573,&quot;left&quot;:151.17543307086615,&quot;top&quot;:156.31,&quot;width&quot;:722.5045669291337}"/>
</p:tagLst>
</file>

<file path=ppt/tags/tag98.xml><?xml version="1.0" encoding="utf-8"?>
<p:tagLst xmlns:p="http://schemas.openxmlformats.org/presentationml/2006/main">
  <p:tag name="KSO_WM_DIAGRAM_VIRTUALLY_FRAME" val="{&quot;height&quot;:357.84700787401573,&quot;left&quot;:151.17543307086615,&quot;top&quot;:156.31,&quot;width&quot;:722.5045669291337}"/>
</p:tagLst>
</file>

<file path=ppt/tags/tag99.xml><?xml version="1.0" encoding="utf-8"?>
<p:tagLst xmlns:p="http://schemas.openxmlformats.org/presentationml/2006/main">
  <p:tag name="KSO_WM_DIAGRAM_VIRTUALLY_FRAME" val="{&quot;height&quot;:357.84700787401573,&quot;left&quot;:151.17543307086615,&quot;top&quot;:156.31,&quot;width&quot;:722.5045669291337}"/>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1543</Words>
  <Application>WPS 演示</Application>
  <PresentationFormat>宽屏</PresentationFormat>
  <Paragraphs>99</Paragraphs>
  <Slides>13</Slides>
  <Notes>0</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13</vt:i4>
      </vt:variant>
    </vt:vector>
  </HeadingPairs>
  <TitlesOfParts>
    <vt:vector size="35" baseType="lpstr">
      <vt:lpstr>Arial</vt:lpstr>
      <vt:lpstr>宋体</vt:lpstr>
      <vt:lpstr>Wingdings</vt:lpstr>
      <vt:lpstr>Arial Unicode MS</vt:lpstr>
      <vt:lpstr>Calibri</vt:lpstr>
      <vt:lpstr>微软雅黑</vt:lpstr>
      <vt:lpstr>Verdana</vt:lpstr>
      <vt:lpstr>汉仪汉黑W</vt:lpstr>
      <vt:lpstr>汉仪唐美人简</vt:lpstr>
      <vt:lpstr>方正兰亭准黑_GBK</vt:lpstr>
      <vt:lpstr>黑体</vt:lpstr>
      <vt:lpstr>Lato Regular</vt:lpstr>
      <vt:lpstr>FontAwesome</vt:lpstr>
      <vt:lpstr>Impact</vt:lpstr>
      <vt:lpstr>华文仿宋</vt:lpstr>
      <vt:lpstr>华文琥珀</vt:lpstr>
      <vt:lpstr>微软雅黑 Light</vt:lpstr>
      <vt:lpstr>楷体</vt:lpstr>
      <vt:lpstr>方正粗黑宋简体</vt:lpstr>
      <vt:lpstr>方正小标宋简体</vt:lpstr>
      <vt:lpstr>Wingdings</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JOKER</dc:creator>
  <cp:lastModifiedBy>Frustrate</cp:lastModifiedBy>
  <cp:revision>4</cp:revision>
  <dcterms:created xsi:type="dcterms:W3CDTF">2023-08-09T12:44:00Z</dcterms:created>
  <dcterms:modified xsi:type="dcterms:W3CDTF">2024-10-27T10:00:52Z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2052-12.1.0.18608</vt:lpwstr>
  </property>
</Properties>
</file>

<file path=docProps/thumbnail.jpeg>
</file>